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24"/>
  </p:notesMasterIdLst>
  <p:sldIdLst>
    <p:sldId id="30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88825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Euphemia" panose="020B0503040102020104" pitchFamily="34" charset="0"/>
      <p:regular r:id="rId26"/>
    </p:embeddedFont>
    <p:embeddedFont>
      <p:font typeface="Ubuntu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  <p15:guide id="3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uj Sakarda" initials="" lastIdx="1" clrIdx="0"/>
  <p:cmAuthor id="1" name="Anastasia Polina" initials="AP" lastIdx="1" clrIdx="1">
    <p:extLst>
      <p:ext uri="{19B8F6BF-5375-455C-9EA6-DF929625EA0E}">
        <p15:presenceInfo xmlns:p15="http://schemas.microsoft.com/office/powerpoint/2012/main" userId="8a3f2b4a5d5c7b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52D375-69CA-4940-884B-BCC5BA1CF792}" v="527" dt="2018-05-20T01:26:29.997"/>
  </p1510:revLst>
</p1510:revInfo>
</file>

<file path=ppt/tableStyles.xml><?xml version="1.0" encoding="utf-8"?>
<a:tblStyleLst xmlns:a="http://schemas.openxmlformats.org/drawingml/2006/main" def="{4FEDF1B2-8E60-409D-A5F5-A06119E32027}">
  <a:tblStyle styleId="{4FEDF1B2-8E60-409D-A5F5-A06119E320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3971" autoAdjust="0"/>
  </p:normalViewPr>
  <p:slideViewPr>
    <p:cSldViewPr snapToGrid="0">
      <p:cViewPr varScale="1">
        <p:scale>
          <a:sx n="64" d="100"/>
          <a:sy n="64" d="100"/>
        </p:scale>
        <p:origin x="172" y="56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399B8073-EB5E-455F-A5ED-101599F820B0}"/>
    <pc:docChg chg="modSld">
      <pc:chgData name="Guest User" userId="" providerId="Windows Live" clId="Web-{399B8073-EB5E-455F-A5ED-101599F820B0}" dt="2018-05-19T21:56:22.048" v="18" actId="20577"/>
      <pc:docMkLst>
        <pc:docMk/>
      </pc:docMkLst>
      <pc:sldChg chg="modSp">
        <pc:chgData name="Guest User" userId="" providerId="Windows Live" clId="Web-{399B8073-EB5E-455F-A5ED-101599F820B0}" dt="2018-05-19T21:56:22.048" v="18" actId="20577"/>
        <pc:sldMkLst>
          <pc:docMk/>
          <pc:sldMk cId="0" sldId="263"/>
        </pc:sldMkLst>
        <pc:spChg chg="mod">
          <ac:chgData name="Guest User" userId="" providerId="Windows Live" clId="Web-{399B8073-EB5E-455F-A5ED-101599F820B0}" dt="2018-05-19T21:56:22.048" v="18" actId="20577"/>
          <ac:spMkLst>
            <pc:docMk/>
            <pc:sldMk cId="0" sldId="263"/>
            <ac:spMk id="193" creationId="{00000000-0000-0000-0000-000000000000}"/>
          </ac:spMkLst>
        </pc:spChg>
      </pc:sldChg>
      <pc:sldChg chg="addSp delSp modSp addAnim delAnim">
        <pc:chgData name="Guest User" userId="" providerId="Windows Live" clId="Web-{399B8073-EB5E-455F-A5ED-101599F820B0}" dt="2018-05-19T21:53:12.859" v="8" actId="20577"/>
        <pc:sldMkLst>
          <pc:docMk/>
          <pc:sldMk cId="0" sldId="264"/>
        </pc:sldMkLst>
        <pc:spChg chg="add del mod">
          <ac:chgData name="Guest User" userId="" providerId="Windows Live" clId="Web-{399B8073-EB5E-455F-A5ED-101599F820B0}" dt="2018-05-19T21:53:12.859" v="8" actId="20577"/>
          <ac:spMkLst>
            <pc:docMk/>
            <pc:sldMk cId="0" sldId="264"/>
            <ac:spMk id="2" creationId="{B50CBDF1-7302-4AF0-B31B-104115FA20D5}"/>
          </ac:spMkLst>
        </pc:spChg>
        <pc:spChg chg="mod">
          <ac:chgData name="Guest User" userId="" providerId="Windows Live" clId="Web-{399B8073-EB5E-455F-A5ED-101599F820B0}" dt="2018-05-19T21:52:54.609" v="5" actId="1076"/>
          <ac:spMkLst>
            <pc:docMk/>
            <pc:sldMk cId="0" sldId="264"/>
            <ac:spMk id="201" creationId="{00000000-0000-0000-0000-000000000000}"/>
          </ac:spMkLst>
        </pc:spChg>
        <pc:picChg chg="mod">
          <ac:chgData name="Guest User" userId="" providerId="Windows Live" clId="Web-{399B8073-EB5E-455F-A5ED-101599F820B0}" dt="2018-05-19T21:41:16.289" v="0" actId="1076"/>
          <ac:picMkLst>
            <pc:docMk/>
            <pc:sldMk cId="0" sldId="264"/>
            <ac:picMk id="202" creationId="{00000000-0000-0000-0000-000000000000}"/>
          </ac:picMkLst>
        </pc:picChg>
      </pc:sldChg>
    </pc:docChg>
  </pc:docChgLst>
  <pc:docChgLst>
    <pc:chgData name="Guest User" providerId="Windows Live" clId="Web-{69200D10-D22C-40D7-918D-E415975CDBF1}"/>
    <pc:docChg chg="modSld">
      <pc:chgData name="Guest User" userId="" providerId="Windows Live" clId="Web-{69200D10-D22C-40D7-918D-E415975CDBF1}" dt="2018-05-18T22:24:22.617" v="47"/>
      <pc:docMkLst>
        <pc:docMk/>
      </pc:docMkLst>
      <pc:sldChg chg="modNotes">
        <pc:chgData name="Guest User" userId="" providerId="Windows Live" clId="Web-{69200D10-D22C-40D7-918D-E415975CDBF1}" dt="2018-05-18T22:23:55.477" v="40"/>
        <pc:sldMkLst>
          <pc:docMk/>
          <pc:sldMk cId="0" sldId="258"/>
        </pc:sldMkLst>
      </pc:sldChg>
      <pc:sldChg chg="modNotes">
        <pc:chgData name="Guest User" userId="" providerId="Windows Live" clId="Web-{69200D10-D22C-40D7-918D-E415975CDBF1}" dt="2018-05-18T22:24:22.617" v="47"/>
        <pc:sldMkLst>
          <pc:docMk/>
          <pc:sldMk cId="0" sldId="263"/>
        </pc:sldMkLst>
      </pc:sldChg>
    </pc:docChg>
  </pc:docChgLst>
  <pc:docChgLst>
    <pc:chgData name="Guest User" providerId="Windows Live" clId="Web-{A398E9C7-0209-487A-95DE-341237D622D0}"/>
    <pc:docChg chg="modSld">
      <pc:chgData name="Guest User" userId="" providerId="Windows Live" clId="Web-{A398E9C7-0209-487A-95DE-341237D622D0}" dt="2018-05-19T21:27:10.831" v="34"/>
      <pc:docMkLst>
        <pc:docMk/>
      </pc:docMkLst>
      <pc:sldChg chg="modNotes">
        <pc:chgData name="Guest User" userId="" providerId="Windows Live" clId="Web-{A398E9C7-0209-487A-95DE-341237D622D0}" dt="2018-05-19T21:27:10.831" v="34"/>
        <pc:sldMkLst>
          <pc:docMk/>
          <pc:sldMk cId="0" sldId="265"/>
        </pc:sldMkLst>
      </pc:sldChg>
    </pc:docChg>
  </pc:docChgLst>
  <pc:docChgLst>
    <pc:chgData name="Guest User" providerId="Windows Live" clId="Web-{A9702D4C-077E-432D-8679-AAB184A0A3D0}"/>
    <pc:docChg chg="modSld">
      <pc:chgData name="Guest User" userId="" providerId="Windows Live" clId="Web-{A9702D4C-077E-432D-8679-AAB184A0A3D0}" dt="2018-05-19T01:53:43.581" v="0"/>
      <pc:docMkLst>
        <pc:docMk/>
      </pc:docMkLst>
      <pc:sldChg chg="delSp delAnim">
        <pc:chgData name="Guest User" userId="" providerId="Windows Live" clId="Web-{A9702D4C-077E-432D-8679-AAB184A0A3D0}" dt="2018-05-19T01:53:43.581" v="0"/>
        <pc:sldMkLst>
          <pc:docMk/>
          <pc:sldMk cId="0" sldId="274"/>
        </pc:sldMkLst>
        <pc:spChg chg="del">
          <ac:chgData name="Guest User" userId="" providerId="Windows Live" clId="Web-{A9702D4C-077E-432D-8679-AAB184A0A3D0}" dt="2018-05-19T01:53:43.581" v="0"/>
          <ac:spMkLst>
            <pc:docMk/>
            <pc:sldMk cId="0" sldId="274"/>
            <ac:spMk id="280" creationId="{00000000-0000-0000-0000-000000000000}"/>
          </ac:spMkLst>
        </pc:spChg>
      </pc:sldChg>
    </pc:docChg>
  </pc:docChgLst>
  <pc:docChgLst>
    <pc:chgData name="Guest User" providerId="Windows Live" clId="Web-{20D0F91D-7F19-4917-B738-21EECE9592C6}"/>
    <pc:docChg chg="modSld">
      <pc:chgData name="Guest User" userId="" providerId="Windows Live" clId="Web-{20D0F91D-7F19-4917-B738-21EECE9592C6}" dt="2018-05-19T23:23:29.678" v="4" actId="1076"/>
      <pc:docMkLst>
        <pc:docMk/>
      </pc:docMkLst>
      <pc:sldChg chg="modSp">
        <pc:chgData name="Guest User" userId="" providerId="Windows Live" clId="Web-{20D0F91D-7F19-4917-B738-21EECE9592C6}" dt="2018-05-19T23:20:56.240" v="2" actId="1076"/>
        <pc:sldMkLst>
          <pc:docMk/>
          <pc:sldMk cId="0" sldId="258"/>
        </pc:sldMkLst>
        <pc:spChg chg="mod">
          <ac:chgData name="Guest User" userId="" providerId="Windows Live" clId="Web-{20D0F91D-7F19-4917-B738-21EECE9592C6}" dt="2018-05-19T23:20:56.240" v="2" actId="1076"/>
          <ac:spMkLst>
            <pc:docMk/>
            <pc:sldMk cId="0" sldId="258"/>
            <ac:spMk id="157" creationId="{00000000-0000-0000-0000-000000000000}"/>
          </ac:spMkLst>
        </pc:spChg>
      </pc:sldChg>
      <pc:sldChg chg="modSp">
        <pc:chgData name="Guest User" userId="" providerId="Windows Live" clId="Web-{20D0F91D-7F19-4917-B738-21EECE9592C6}" dt="2018-05-19T23:20:34.771" v="1" actId="1076"/>
        <pc:sldMkLst>
          <pc:docMk/>
          <pc:sldMk cId="0" sldId="265"/>
        </pc:sldMkLst>
        <pc:spChg chg="mod">
          <ac:chgData name="Guest User" userId="" providerId="Windows Live" clId="Web-{20D0F91D-7F19-4917-B738-21EECE9592C6}" dt="2018-05-19T23:20:34.771" v="1" actId="1076"/>
          <ac:spMkLst>
            <pc:docMk/>
            <pc:sldMk cId="0" sldId="265"/>
            <ac:spMk id="208" creationId="{00000000-0000-0000-0000-000000000000}"/>
          </ac:spMkLst>
        </pc:spChg>
      </pc:sldChg>
      <pc:sldChg chg="modSp">
        <pc:chgData name="Guest User" userId="" providerId="Windows Live" clId="Web-{20D0F91D-7F19-4917-B738-21EECE9592C6}" dt="2018-05-19T23:23:29.678" v="4" actId="1076"/>
        <pc:sldMkLst>
          <pc:docMk/>
          <pc:sldMk cId="0" sldId="268"/>
        </pc:sldMkLst>
        <pc:spChg chg="mod">
          <ac:chgData name="Guest User" userId="" providerId="Windows Live" clId="Web-{20D0F91D-7F19-4917-B738-21EECE9592C6}" dt="2018-05-19T23:23:29.678" v="4" actId="1076"/>
          <ac:spMkLst>
            <pc:docMk/>
            <pc:sldMk cId="0" sldId="268"/>
            <ac:spMk id="230" creationId="{00000000-0000-0000-0000-000000000000}"/>
          </ac:spMkLst>
        </pc:spChg>
      </pc:sldChg>
    </pc:docChg>
  </pc:docChgLst>
  <pc:docChgLst>
    <pc:chgData name="Guest User" providerId="Windows Live" clId="Web-{4DF09651-F60E-4F88-8BC6-2356FAA38280}"/>
    <pc:docChg chg="modSld">
      <pc:chgData name="Guest User" userId="" providerId="Windows Live" clId="Web-{4DF09651-F60E-4F88-8BC6-2356FAA38280}" dt="2018-05-19T21:09:18.807" v="1" actId="1076"/>
      <pc:docMkLst>
        <pc:docMk/>
      </pc:docMkLst>
      <pc:sldChg chg="modSp">
        <pc:chgData name="Guest User" userId="" providerId="Windows Live" clId="Web-{4DF09651-F60E-4F88-8BC6-2356FAA38280}" dt="2018-05-19T21:09:18.807" v="1" actId="1076"/>
        <pc:sldMkLst>
          <pc:docMk/>
          <pc:sldMk cId="0" sldId="258"/>
        </pc:sldMkLst>
        <pc:spChg chg="mod">
          <ac:chgData name="Guest User" userId="" providerId="Windows Live" clId="Web-{4DF09651-F60E-4F88-8BC6-2356FAA38280}" dt="2018-05-19T21:09:18.807" v="1" actId="1076"/>
          <ac:spMkLst>
            <pc:docMk/>
            <pc:sldMk cId="0" sldId="258"/>
            <ac:spMk id="157" creationId="{00000000-0000-0000-0000-000000000000}"/>
          </ac:spMkLst>
        </pc:spChg>
      </pc:sldChg>
    </pc:docChg>
  </pc:docChgLst>
  <pc:docChgLst>
    <pc:chgData name="Anastasia Polina" userId="8a3f2b4a5d5c7b71" providerId="LiveId" clId="{5D52D375-69CA-4940-884B-BCC5BA1CF792}"/>
    <pc:docChg chg="undo custSel addSld delSld modSld sldOrd">
      <pc:chgData name="Anastasia Polina" userId="8a3f2b4a5d5c7b71" providerId="LiveId" clId="{5D52D375-69CA-4940-884B-BCC5BA1CF792}" dt="2018-05-20T01:26:29.997" v="524"/>
      <pc:docMkLst>
        <pc:docMk/>
      </pc:docMkLst>
      <pc:sldChg chg="modSp modTransition">
        <pc:chgData name="Anastasia Polina" userId="8a3f2b4a5d5c7b71" providerId="LiveId" clId="{5D52D375-69CA-4940-884B-BCC5BA1CF792}" dt="2018-05-19T22:59:22.461" v="466" actId="207"/>
        <pc:sldMkLst>
          <pc:docMk/>
          <pc:sldMk cId="0" sldId="256"/>
        </pc:sldMkLst>
        <pc:spChg chg="mod">
          <ac:chgData name="Anastasia Polina" userId="8a3f2b4a5d5c7b71" providerId="LiveId" clId="{5D52D375-69CA-4940-884B-BCC5BA1CF792}" dt="2018-05-19T11:18:56.898" v="88" actId="20577"/>
          <ac:spMkLst>
            <pc:docMk/>
            <pc:sldMk cId="0" sldId="256"/>
            <ac:spMk id="143" creationId="{00000000-0000-0000-0000-000000000000}"/>
          </ac:spMkLst>
        </pc:spChg>
      </pc:sldChg>
      <pc:sldChg chg="modSp">
        <pc:chgData name="Anastasia Polina" userId="8a3f2b4a5d5c7b71" providerId="LiveId" clId="{5D52D375-69CA-4940-884B-BCC5BA1CF792}" dt="2018-05-19T11:18:39.154" v="80" actId="20577"/>
        <pc:sldMkLst>
          <pc:docMk/>
          <pc:sldMk cId="0" sldId="257"/>
        </pc:sldMkLst>
        <pc:spChg chg="mod">
          <ac:chgData name="Anastasia Polina" userId="8a3f2b4a5d5c7b71" providerId="LiveId" clId="{5D52D375-69CA-4940-884B-BCC5BA1CF792}" dt="2018-05-19T11:18:39.154" v="80" actId="20577"/>
          <ac:spMkLst>
            <pc:docMk/>
            <pc:sldMk cId="0" sldId="257"/>
            <ac:spMk id="150" creationId="{00000000-0000-0000-0000-000000000000}"/>
          </ac:spMkLst>
        </pc:spChg>
      </pc:sldChg>
      <pc:sldChg chg="modSp modAnim">
        <pc:chgData name="Anastasia Polina" userId="8a3f2b4a5d5c7b71" providerId="LiveId" clId="{5D52D375-69CA-4940-884B-BCC5BA1CF792}" dt="2018-05-20T01:20:34.712" v="487" actId="20577"/>
        <pc:sldMkLst>
          <pc:docMk/>
          <pc:sldMk cId="0" sldId="258"/>
        </pc:sldMkLst>
        <pc:spChg chg="mod">
          <ac:chgData name="Anastasia Polina" userId="8a3f2b4a5d5c7b71" providerId="LiveId" clId="{5D52D375-69CA-4940-884B-BCC5BA1CF792}" dt="2018-05-19T11:18:19.865" v="73" actId="20577"/>
          <ac:spMkLst>
            <pc:docMk/>
            <pc:sldMk cId="0" sldId="258"/>
            <ac:spMk id="156" creationId="{00000000-0000-0000-0000-000000000000}"/>
          </ac:spMkLst>
        </pc:spChg>
        <pc:spChg chg="mod">
          <ac:chgData name="Anastasia Polina" userId="8a3f2b4a5d5c7b71" providerId="LiveId" clId="{5D52D375-69CA-4940-884B-BCC5BA1CF792}" dt="2018-05-20T01:20:34.712" v="487" actId="20577"/>
          <ac:spMkLst>
            <pc:docMk/>
            <pc:sldMk cId="0" sldId="258"/>
            <ac:spMk id="157" creationId="{00000000-0000-0000-0000-000000000000}"/>
          </ac:spMkLst>
        </pc:spChg>
        <pc:graphicFrameChg chg="mod">
          <ac:chgData name="Anastasia Polina" userId="8a3f2b4a5d5c7b71" providerId="LiveId" clId="{5D52D375-69CA-4940-884B-BCC5BA1CF792}" dt="2018-05-19T11:18:06.797" v="64" actId="1076"/>
          <ac:graphicFrameMkLst>
            <pc:docMk/>
            <pc:sldMk cId="0" sldId="258"/>
            <ac:graphicFrameMk id="158" creationId="{00000000-0000-0000-0000-000000000000}"/>
          </ac:graphicFrameMkLst>
        </pc:graphicFrameChg>
      </pc:sldChg>
      <pc:sldChg chg="addSp delSp modSp modAnim">
        <pc:chgData name="Anastasia Polina" userId="8a3f2b4a5d5c7b71" providerId="LiveId" clId="{5D52D375-69CA-4940-884B-BCC5BA1CF792}" dt="2018-05-20T01:20:25.364" v="486" actId="1076"/>
        <pc:sldMkLst>
          <pc:docMk/>
          <pc:sldMk cId="0" sldId="259"/>
        </pc:sldMkLst>
        <pc:spChg chg="del mod">
          <ac:chgData name="Anastasia Polina" userId="8a3f2b4a5d5c7b71" providerId="LiveId" clId="{5D52D375-69CA-4940-884B-BCC5BA1CF792}" dt="2018-05-19T22:53:42.393" v="428" actId="478"/>
          <ac:spMkLst>
            <pc:docMk/>
            <pc:sldMk cId="0" sldId="259"/>
            <ac:spMk id="166" creationId="{00000000-0000-0000-0000-000000000000}"/>
          </ac:spMkLst>
        </pc:spChg>
        <pc:picChg chg="add mod">
          <ac:chgData name="Anastasia Polina" userId="8a3f2b4a5d5c7b71" providerId="LiveId" clId="{5D52D375-69CA-4940-884B-BCC5BA1CF792}" dt="2018-05-20T01:20:25.364" v="486" actId="1076"/>
          <ac:picMkLst>
            <pc:docMk/>
            <pc:sldMk cId="0" sldId="259"/>
            <ac:picMk id="2" creationId="{5FD39AAF-8046-4E5D-8F47-254A87F25B0C}"/>
          </ac:picMkLst>
        </pc:picChg>
      </pc:sldChg>
      <pc:sldChg chg="modSp modAnim">
        <pc:chgData name="Anastasia Polina" userId="8a3f2b4a5d5c7b71" providerId="LiveId" clId="{5D52D375-69CA-4940-884B-BCC5BA1CF792}" dt="2018-05-20T01:20:54.306" v="489" actId="207"/>
        <pc:sldMkLst>
          <pc:docMk/>
          <pc:sldMk cId="0" sldId="260"/>
        </pc:sldMkLst>
        <pc:spChg chg="mod">
          <ac:chgData name="Anastasia Polina" userId="8a3f2b4a5d5c7b71" providerId="LiveId" clId="{5D52D375-69CA-4940-884B-BCC5BA1CF792}" dt="2018-05-19T16:43:49.700" v="185" actId="20577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Anastasia Polina" userId="8a3f2b4a5d5c7b71" providerId="LiveId" clId="{5D52D375-69CA-4940-884B-BCC5BA1CF792}" dt="2018-05-20T01:20:54.306" v="489" actId="207"/>
          <ac:spMkLst>
            <pc:docMk/>
            <pc:sldMk cId="0" sldId="260"/>
            <ac:spMk id="172" creationId="{00000000-0000-0000-0000-000000000000}"/>
          </ac:spMkLst>
        </pc:spChg>
      </pc:sldChg>
      <pc:sldChg chg="modAnim">
        <pc:chgData name="Anastasia Polina" userId="8a3f2b4a5d5c7b71" providerId="LiveId" clId="{5D52D375-69CA-4940-884B-BCC5BA1CF792}" dt="2018-05-20T01:21:58.950" v="494"/>
        <pc:sldMkLst>
          <pc:docMk/>
          <pc:sldMk cId="0" sldId="261"/>
        </pc:sldMkLst>
      </pc:sldChg>
      <pc:sldChg chg="modAnim">
        <pc:chgData name="Anastasia Polina" userId="8a3f2b4a5d5c7b71" providerId="LiveId" clId="{5D52D375-69CA-4940-884B-BCC5BA1CF792}" dt="2018-05-19T22:54:02.482" v="434" actId="207"/>
        <pc:sldMkLst>
          <pc:docMk/>
          <pc:sldMk cId="0" sldId="262"/>
        </pc:sldMkLst>
      </pc:sldChg>
      <pc:sldChg chg="modSp modAnim addCm delCm">
        <pc:chgData name="Anastasia Polina" userId="8a3f2b4a5d5c7b71" providerId="LiveId" clId="{5D52D375-69CA-4940-884B-BCC5BA1CF792}" dt="2018-05-19T22:54:13.580" v="438" actId="207"/>
        <pc:sldMkLst>
          <pc:docMk/>
          <pc:sldMk cId="0" sldId="263"/>
        </pc:sldMkLst>
        <pc:spChg chg="mod">
          <ac:chgData name="Anastasia Polina" userId="8a3f2b4a5d5c7b71" providerId="LiveId" clId="{5D52D375-69CA-4940-884B-BCC5BA1CF792}" dt="2018-05-19T22:49:33.571" v="314" actId="5793"/>
          <ac:spMkLst>
            <pc:docMk/>
            <pc:sldMk cId="0" sldId="263"/>
            <ac:spMk id="193" creationId="{00000000-0000-0000-0000-000000000000}"/>
          </ac:spMkLst>
        </pc:spChg>
      </pc:sldChg>
      <pc:sldChg chg="modSp modAnim modNotesTx">
        <pc:chgData name="Anastasia Polina" userId="8a3f2b4a5d5c7b71" providerId="LiveId" clId="{5D52D375-69CA-4940-884B-BCC5BA1CF792}" dt="2018-05-19T22:54:23.452" v="441" actId="207"/>
        <pc:sldMkLst>
          <pc:docMk/>
          <pc:sldMk cId="0" sldId="264"/>
        </pc:sldMkLst>
        <pc:spChg chg="mod">
          <ac:chgData name="Anastasia Polina" userId="8a3f2b4a5d5c7b71" providerId="LiveId" clId="{5D52D375-69CA-4940-884B-BCC5BA1CF792}" dt="2018-05-19T22:50:39.319" v="389" actId="20577"/>
          <ac:spMkLst>
            <pc:docMk/>
            <pc:sldMk cId="0" sldId="264"/>
            <ac:spMk id="200" creationId="{00000000-0000-0000-0000-000000000000}"/>
          </ac:spMkLst>
        </pc:spChg>
        <pc:spChg chg="mod">
          <ac:chgData name="Anastasia Polina" userId="8a3f2b4a5d5c7b71" providerId="LiveId" clId="{5D52D375-69CA-4940-884B-BCC5BA1CF792}" dt="2018-05-19T11:20:25.862" v="112" actId="20577"/>
          <ac:spMkLst>
            <pc:docMk/>
            <pc:sldMk cId="0" sldId="264"/>
            <ac:spMk id="201" creationId="{00000000-0000-0000-0000-000000000000}"/>
          </ac:spMkLst>
        </pc:spChg>
        <pc:picChg chg="mod">
          <ac:chgData name="Anastasia Polina" userId="8a3f2b4a5d5c7b71" providerId="LiveId" clId="{5D52D375-69CA-4940-884B-BCC5BA1CF792}" dt="2018-05-19T22:50:15.326" v="319" actId="14100"/>
          <ac:picMkLst>
            <pc:docMk/>
            <pc:sldMk cId="0" sldId="264"/>
            <ac:picMk id="202" creationId="{00000000-0000-0000-0000-000000000000}"/>
          </ac:picMkLst>
        </pc:picChg>
      </pc:sldChg>
      <pc:sldChg chg="modSp modAnim">
        <pc:chgData name="Anastasia Polina" userId="8a3f2b4a5d5c7b71" providerId="LiveId" clId="{5D52D375-69CA-4940-884B-BCC5BA1CF792}" dt="2018-05-20T01:22:51.498" v="509" actId="20577"/>
        <pc:sldMkLst>
          <pc:docMk/>
          <pc:sldMk cId="0" sldId="265"/>
        </pc:sldMkLst>
        <pc:spChg chg="mod">
          <ac:chgData name="Anastasia Polina" userId="8a3f2b4a5d5c7b71" providerId="LiveId" clId="{5D52D375-69CA-4940-884B-BCC5BA1CF792}" dt="2018-05-20T01:22:51.498" v="509" actId="20577"/>
          <ac:spMkLst>
            <pc:docMk/>
            <pc:sldMk cId="0" sldId="265"/>
            <ac:spMk id="208" creationId="{00000000-0000-0000-0000-000000000000}"/>
          </ac:spMkLst>
        </pc:spChg>
      </pc:sldChg>
      <pc:sldChg chg="modSp">
        <pc:chgData name="Anastasia Polina" userId="8a3f2b4a5d5c7b71" providerId="LiveId" clId="{5D52D375-69CA-4940-884B-BCC5BA1CF792}" dt="2018-05-19T22:55:14.244" v="455" actId="14734"/>
        <pc:sldMkLst>
          <pc:docMk/>
          <pc:sldMk cId="0" sldId="267"/>
        </pc:sldMkLst>
        <pc:spChg chg="mod">
          <ac:chgData name="Anastasia Polina" userId="8a3f2b4a5d5c7b71" providerId="LiveId" clId="{5D52D375-69CA-4940-884B-BCC5BA1CF792}" dt="2018-05-19T11:21:02.625" v="128" actId="20577"/>
          <ac:spMkLst>
            <pc:docMk/>
            <pc:sldMk cId="0" sldId="267"/>
            <ac:spMk id="221" creationId="{00000000-0000-0000-0000-000000000000}"/>
          </ac:spMkLst>
        </pc:spChg>
        <pc:graphicFrameChg chg="modGraphic">
          <ac:chgData name="Anastasia Polina" userId="8a3f2b4a5d5c7b71" providerId="LiveId" clId="{5D52D375-69CA-4940-884B-BCC5BA1CF792}" dt="2018-05-19T22:55:09.692" v="454" actId="14734"/>
          <ac:graphicFrameMkLst>
            <pc:docMk/>
            <pc:sldMk cId="0" sldId="267"/>
            <ac:graphicFrameMk id="222" creationId="{00000000-0000-0000-0000-000000000000}"/>
          </ac:graphicFrameMkLst>
        </pc:graphicFrameChg>
        <pc:graphicFrameChg chg="modGraphic">
          <ac:chgData name="Anastasia Polina" userId="8a3f2b4a5d5c7b71" providerId="LiveId" clId="{5D52D375-69CA-4940-884B-BCC5BA1CF792}" dt="2018-05-19T22:55:14.244" v="455" actId="14734"/>
          <ac:graphicFrameMkLst>
            <pc:docMk/>
            <pc:sldMk cId="0" sldId="267"/>
            <ac:graphicFrameMk id="223" creationId="{00000000-0000-0000-0000-000000000000}"/>
          </ac:graphicFrameMkLst>
        </pc:graphicFrameChg>
      </pc:sldChg>
      <pc:sldChg chg="modSp ord">
        <pc:chgData name="Anastasia Polina" userId="8a3f2b4a5d5c7b71" providerId="LiveId" clId="{5D52D375-69CA-4940-884B-BCC5BA1CF792}" dt="2018-05-20T01:23:00.278" v="510" actId="20577"/>
        <pc:sldMkLst>
          <pc:docMk/>
          <pc:sldMk cId="0" sldId="268"/>
        </pc:sldMkLst>
        <pc:spChg chg="mod">
          <ac:chgData name="Anastasia Polina" userId="8a3f2b4a5d5c7b71" providerId="LiveId" clId="{5D52D375-69CA-4940-884B-BCC5BA1CF792}" dt="2018-05-20T01:23:00.278" v="510" actId="20577"/>
          <ac:spMkLst>
            <pc:docMk/>
            <pc:sldMk cId="0" sldId="268"/>
            <ac:spMk id="230" creationId="{00000000-0000-0000-0000-000000000000}"/>
          </ac:spMkLst>
        </pc:spChg>
        <pc:spChg chg="mod">
          <ac:chgData name="Anastasia Polina" userId="8a3f2b4a5d5c7b71" providerId="LiveId" clId="{5D52D375-69CA-4940-884B-BCC5BA1CF792}" dt="2018-05-19T11:21:23.098" v="140" actId="20577"/>
          <ac:spMkLst>
            <pc:docMk/>
            <pc:sldMk cId="0" sldId="268"/>
            <ac:spMk id="234" creationId="{00000000-0000-0000-0000-000000000000}"/>
          </ac:spMkLst>
        </pc:spChg>
      </pc:sldChg>
      <pc:sldChg chg="modSp">
        <pc:chgData name="Anastasia Polina" userId="8a3f2b4a5d5c7b71" providerId="LiveId" clId="{5D52D375-69CA-4940-884B-BCC5BA1CF792}" dt="2018-05-20T01:23:05.751" v="513" actId="5793"/>
        <pc:sldMkLst>
          <pc:docMk/>
          <pc:sldMk cId="0" sldId="269"/>
        </pc:sldMkLst>
        <pc:spChg chg="mod">
          <ac:chgData name="Anastasia Polina" userId="8a3f2b4a5d5c7b71" providerId="LiveId" clId="{5D52D375-69CA-4940-884B-BCC5BA1CF792}" dt="2018-05-20T01:23:05.751" v="513" actId="5793"/>
          <ac:spMkLst>
            <pc:docMk/>
            <pc:sldMk cId="0" sldId="269"/>
            <ac:spMk id="241" creationId="{00000000-0000-0000-0000-000000000000}"/>
          </ac:spMkLst>
        </pc:spChg>
      </pc:sldChg>
      <pc:sldChg chg="modSp">
        <pc:chgData name="Anastasia Polina" userId="8a3f2b4a5d5c7b71" providerId="LiveId" clId="{5D52D375-69CA-4940-884B-BCC5BA1CF792}" dt="2018-05-20T01:23:17.137" v="514" actId="20577"/>
        <pc:sldMkLst>
          <pc:docMk/>
          <pc:sldMk cId="0" sldId="270"/>
        </pc:sldMkLst>
        <pc:spChg chg="mod">
          <ac:chgData name="Anastasia Polina" userId="8a3f2b4a5d5c7b71" providerId="LiveId" clId="{5D52D375-69CA-4940-884B-BCC5BA1CF792}" dt="2018-05-20T01:23:17.137" v="514" actId="20577"/>
          <ac:spMkLst>
            <pc:docMk/>
            <pc:sldMk cId="0" sldId="270"/>
            <ac:spMk id="248" creationId="{00000000-0000-0000-0000-000000000000}"/>
          </ac:spMkLst>
        </pc:spChg>
      </pc:sldChg>
      <pc:sldChg chg="modSp">
        <pc:chgData name="Anastasia Polina" userId="8a3f2b4a5d5c7b71" providerId="LiveId" clId="{5D52D375-69CA-4940-884B-BCC5BA1CF792}" dt="2018-05-20T01:23:21.765" v="516" actId="20577"/>
        <pc:sldMkLst>
          <pc:docMk/>
          <pc:sldMk cId="0" sldId="271"/>
        </pc:sldMkLst>
        <pc:spChg chg="mod">
          <ac:chgData name="Anastasia Polina" userId="8a3f2b4a5d5c7b71" providerId="LiveId" clId="{5D52D375-69CA-4940-884B-BCC5BA1CF792}" dt="2018-05-20T01:23:21.765" v="516" actId="20577"/>
          <ac:spMkLst>
            <pc:docMk/>
            <pc:sldMk cId="0" sldId="271"/>
            <ac:spMk id="257" creationId="{00000000-0000-0000-0000-000000000000}"/>
          </ac:spMkLst>
        </pc:spChg>
      </pc:sldChg>
      <pc:sldChg chg="modSp modAnim modNotesTx">
        <pc:chgData name="Anastasia Polina" userId="8a3f2b4a5d5c7b71" providerId="LiveId" clId="{5D52D375-69CA-4940-884B-BCC5BA1CF792}" dt="2018-05-20T01:26:29.997" v="524"/>
        <pc:sldMkLst>
          <pc:docMk/>
          <pc:sldMk cId="0" sldId="274"/>
        </pc:sldMkLst>
        <pc:picChg chg="ord">
          <ac:chgData name="Anastasia Polina" userId="8a3f2b4a5d5c7b71" providerId="LiveId" clId="{5D52D375-69CA-4940-884B-BCC5BA1CF792}" dt="2018-05-19T22:57:05.128" v="460" actId="167"/>
          <ac:picMkLst>
            <pc:docMk/>
            <pc:sldMk cId="0" sldId="274"/>
            <ac:picMk id="281" creationId="{00000000-0000-0000-0000-000000000000}"/>
          </ac:picMkLst>
        </pc:picChg>
      </pc:sldChg>
      <pc:sldChg chg="ord modAnim">
        <pc:chgData name="Anastasia Polina" userId="8a3f2b4a5d5c7b71" providerId="LiveId" clId="{5D52D375-69CA-4940-884B-BCC5BA1CF792}" dt="2018-05-20T01:25:57.078" v="520"/>
        <pc:sldMkLst>
          <pc:docMk/>
          <pc:sldMk cId="0" sldId="275"/>
        </pc:sldMkLst>
      </pc:sldChg>
      <pc:sldChg chg="add ord modTransition">
        <pc:chgData name="Anastasia Polina" userId="8a3f2b4a5d5c7b71" providerId="LiveId" clId="{5D52D375-69CA-4940-884B-BCC5BA1CF792}" dt="2018-05-19T22:59:19.157" v="465" actId="207"/>
        <pc:sldMkLst>
          <pc:docMk/>
          <pc:sldMk cId="4137234350" sldId="302"/>
        </pc:sldMkLst>
      </pc:sldChg>
      <pc:sldChg chg="modSp add del ord">
        <pc:chgData name="Anastasia Polina" userId="8a3f2b4a5d5c7b71" providerId="LiveId" clId="{5D52D375-69CA-4940-884B-BCC5BA1CF792}" dt="2018-05-19T23:03:52.116" v="476" actId="2696"/>
        <pc:sldMkLst>
          <pc:docMk/>
          <pc:sldMk cId="2303958178" sldId="303"/>
        </pc:sldMkLst>
        <pc:spChg chg="mod">
          <ac:chgData name="Anastasia Polina" userId="8a3f2b4a5d5c7b71" providerId="LiveId" clId="{5D52D375-69CA-4940-884B-BCC5BA1CF792}" dt="2018-05-19T23:03:46.644" v="474" actId="5793"/>
          <ac:spMkLst>
            <pc:docMk/>
            <pc:sldMk cId="2303958178" sldId="303"/>
            <ac:spMk id="3" creationId="{7829AE65-EC1F-44B4-865D-FC84DA5F49B7}"/>
          </ac:spMkLst>
        </pc:spChg>
      </pc:sldChg>
    </pc:docChg>
  </pc:docChgLst>
  <pc:docChgLst>
    <pc:chgData name="Guest User" providerId="Windows Live" clId="Web-{5982820A-87B0-4A5F-8611-282537D89B98}"/>
    <pc:docChg chg="modSld">
      <pc:chgData name="Guest User" userId="" providerId="Windows Live" clId="Web-{5982820A-87B0-4A5F-8611-282537D89B98}" dt="2018-05-19T01:19:02.173" v="5"/>
      <pc:docMkLst>
        <pc:docMk/>
      </pc:docMkLst>
      <pc:sldChg chg="modNotes">
        <pc:chgData name="Guest User" userId="" providerId="Windows Live" clId="Web-{5982820A-87B0-4A5F-8611-282537D89B98}" dt="2018-05-19T01:19:02.173" v="5"/>
        <pc:sldMkLst>
          <pc:docMk/>
          <pc:sldMk cId="0" sldId="258"/>
        </pc:sldMkLst>
      </pc:sldChg>
    </pc:docChg>
  </pc:docChgLst>
  <pc:docChgLst>
    <pc:chgData name="Guest User" providerId="Windows Live" clId="Web-{4350A57B-48BF-4158-8F9A-C0056E43DCEF}"/>
    <pc:docChg chg="modSld">
      <pc:chgData name="Guest User" userId="" providerId="Windows Live" clId="Web-{4350A57B-48BF-4158-8F9A-C0056E43DCEF}" dt="2018-05-19T00:38:58.385" v="3" actId="20577"/>
      <pc:docMkLst>
        <pc:docMk/>
      </pc:docMkLst>
      <pc:sldChg chg="modSp">
        <pc:chgData name="Guest User" userId="" providerId="Windows Live" clId="Web-{4350A57B-48BF-4158-8F9A-C0056E43DCEF}" dt="2018-05-19T00:38:58.385" v="3" actId="20577"/>
        <pc:sldMkLst>
          <pc:docMk/>
          <pc:sldMk cId="0" sldId="263"/>
        </pc:sldMkLst>
        <pc:spChg chg="mod">
          <ac:chgData name="Guest User" userId="" providerId="Windows Live" clId="Web-{4350A57B-48BF-4158-8F9A-C0056E43DCEF}" dt="2018-05-19T00:38:58.385" v="3" actId="20577"/>
          <ac:spMkLst>
            <pc:docMk/>
            <pc:sldMk cId="0" sldId="263"/>
            <ac:spMk id="19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Nastia</a:t>
            </a:r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/>
              <a:t>EXPLANATION OF WHY REMAINDER </a:t>
            </a:r>
            <a:r>
              <a:rPr lang="en-US" dirty="0"/>
              <a:t>–1 </a:t>
            </a:r>
            <a:endParaRPr lang="en-US"/>
          </a:p>
          <a:p>
            <a:pPr marL="0" indent="0"/>
            <a:r>
              <a:rPr lang="en-US" dirty="0"/>
              <a:t>Richard-could be b/c 3/2 times 2=3 mod 5, so 3/2 is same as 4 mod 5(-</a:t>
            </a:r>
            <a:r>
              <a:rPr lang="en-US"/>
              <a:t>1</a:t>
            </a:r>
            <a:r>
              <a:rPr lang="en-US" dirty="0"/>
              <a:t>) b/c 4 times 2=3 mod 5</a:t>
            </a:r>
          </a:p>
          <a:p>
            <a:pPr marL="0" indent="0"/>
            <a:endParaRPr lang="en-US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Shane</a:t>
            </a:r>
            <a:endParaRPr/>
          </a:p>
        </p:txBody>
      </p:sp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Ben</a:t>
            </a: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Ben</a:t>
            </a:r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Ben</a:t>
            </a:r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Josh</a:t>
            </a:r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Josh</a:t>
            </a:r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Neil</a:t>
            </a:r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Neil</a:t>
            </a:r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Nastia</a:t>
            </a:r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Nastia</a:t>
            </a:r>
            <a:endParaRPr dirty="0"/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Nastia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Nastia</a:t>
            </a:r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Richard</a:t>
            </a:r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Armaan</a:t>
            </a: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Armaan</a:t>
            </a: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 LONGER NUMBERS</a:t>
            </a: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/>
            <a:r>
              <a:rPr lang="en-US" dirty="0"/>
              <a:t>How long should the numbers be?</a:t>
            </a:r>
          </a:p>
          <a:p>
            <a:pPr marL="0" indent="0"/>
            <a:endParaRPr lang="en-US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Anuj</a:t>
            </a:r>
            <a:endParaRPr dirty="0"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Anuj</a:t>
            </a:r>
            <a:endParaRPr dirty="0"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11274663" y="5638800"/>
            <a:ext cx="304721" cy="1219200"/>
          </a:xfrm>
          <a:prstGeom prst="rect">
            <a:avLst/>
          </a:prstGeom>
          <a:solidFill>
            <a:srgbClr val="6A8093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0" y="0"/>
            <a:ext cx="1218883" cy="6858000"/>
          </a:xfrm>
          <a:prstGeom prst="rect">
            <a:avLst/>
          </a:prstGeom>
          <a:solidFill>
            <a:srgbClr val="6A8093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0" y="5638800"/>
            <a:ext cx="12188825" cy="1219200"/>
          </a:xfrm>
          <a:prstGeom prst="rect">
            <a:avLst/>
          </a:prstGeom>
          <a:solidFill>
            <a:srgbClr val="6A8093">
              <a:alpha val="49803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" name="Shape 29"/>
          <p:cNvCxnSpPr/>
          <p:nvPr/>
        </p:nvCxnSpPr>
        <p:spPr>
          <a:xfrm>
            <a:off x="11573293" y="5638800"/>
            <a:ext cx="0" cy="12192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" name="Shape 30"/>
          <p:cNvSpPr/>
          <p:nvPr/>
        </p:nvSpPr>
        <p:spPr>
          <a:xfrm>
            <a:off x="0" y="5643132"/>
            <a:ext cx="1216152" cy="1214868"/>
          </a:xfrm>
          <a:prstGeom prst="rect">
            <a:avLst/>
          </a:prstGeom>
          <a:solidFill>
            <a:srgbClr val="465562">
              <a:alpha val="74901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Shape 31"/>
          <p:cNvCxnSpPr/>
          <p:nvPr/>
        </p:nvCxnSpPr>
        <p:spPr>
          <a:xfrm>
            <a:off x="1218884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Shape 32"/>
          <p:cNvCxnSpPr/>
          <p:nvPr/>
        </p:nvCxnSpPr>
        <p:spPr>
          <a:xfrm>
            <a:off x="0" y="5631204"/>
            <a:ext cx="1828325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Shape 33"/>
          <p:cNvSpPr/>
          <p:nvPr/>
        </p:nvSpPr>
        <p:spPr>
          <a:xfrm>
            <a:off x="276462" y="6032500"/>
            <a:ext cx="593189" cy="519176"/>
          </a:xfrm>
          <a:custGeom>
            <a:avLst/>
            <a:gdLst/>
            <a:ahLst/>
            <a:cxnLst/>
            <a:rect l="0" t="0" r="0" b="0"/>
            <a:pathLst>
              <a:path w="426" h="372" extrusionOk="0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343F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0666412" y="6356351"/>
            <a:ext cx="609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43F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 rot="5400000">
            <a:off x="4198836" y="-1005200"/>
            <a:ext cx="4572000" cy="97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›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1884104" y="0"/>
            <a:ext cx="304721" cy="6858000"/>
          </a:xfrm>
          <a:prstGeom prst="rect">
            <a:avLst/>
          </a:prstGeom>
          <a:solidFill>
            <a:srgbClr val="465562">
              <a:alpha val="89803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rgbClr val="6A8093">
              <a:alpha val="87450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617143" y="736219"/>
            <a:ext cx="609441" cy="609600"/>
          </a:xfrm>
          <a:prstGeom prst="rect">
            <a:avLst/>
          </a:prstGeom>
          <a:solidFill>
            <a:srgbClr val="46556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" name="Shape 130"/>
          <p:cNvCxnSpPr/>
          <p:nvPr/>
        </p:nvCxnSpPr>
        <p:spPr>
          <a:xfrm>
            <a:off x="617143" y="736219"/>
            <a:ext cx="60944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Shape 131"/>
          <p:cNvCxnSpPr/>
          <p:nvPr/>
        </p:nvCxnSpPr>
        <p:spPr>
          <a:xfrm>
            <a:off x="617143" y="1345819"/>
            <a:ext cx="60944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" name="Shape 132"/>
          <p:cNvSpPr/>
          <p:nvPr/>
        </p:nvSpPr>
        <p:spPr>
          <a:xfrm rot="5400000">
            <a:off x="756095" y="898102"/>
            <a:ext cx="336023" cy="294097"/>
          </a:xfrm>
          <a:custGeom>
            <a:avLst/>
            <a:gdLst/>
            <a:ahLst/>
            <a:cxnLst/>
            <a:rect l="0" t="0" r="0" b="0"/>
            <a:pathLst>
              <a:path w="426" h="372" extrusionOk="0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" name="Shape 133"/>
          <p:cNvCxnSpPr/>
          <p:nvPr/>
        </p:nvCxnSpPr>
        <p:spPr>
          <a:xfrm>
            <a:off x="617143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 rot="5400000">
            <a:off x="7750175" y="2535237"/>
            <a:ext cx="5486400" cy="178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43F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 rot="5400000">
            <a:off x="2779712" y="-495300"/>
            <a:ext cx="5486400" cy="784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›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10" name="Rectangle 9"/>
          <p:cNvSpPr/>
          <p:nvPr/>
        </p:nvSpPr>
        <p:spPr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88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12" name="Rectangle 11"/>
          <p:cNvSpPr/>
          <p:nvPr/>
        </p:nvSpPr>
        <p:spPr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cxnSp>
        <p:nvCxnSpPr>
          <p:cNvPr id="13" name="Straight Connector 12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cxnSp>
        <p:nvCxnSpPr>
          <p:cNvPr id="15" name="Straight Connector 14"/>
          <p:cNvCxnSpPr/>
          <p:nvPr/>
        </p:nvCxnSpPr>
        <p:spPr bwMode="white">
          <a:xfrm>
            <a:off x="121888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white">
          <a:xfrm>
            <a:off x="0" y="5631204"/>
            <a:ext cx="18283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C6F8EA-316C-41DE-B9A4-EDCC3A85ED9A}" type="datetimeFigureOut">
              <a:rPr lang="en-US"/>
              <a:pPr/>
              <a:t>5/19/2018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7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5/19/2018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561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0" name="Rectangle 19"/>
          <p:cNvSpPr/>
          <p:nvPr/>
        </p:nvSpPr>
        <p:spPr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4" name="Rectangle 23"/>
          <p:cNvSpPr/>
          <p:nvPr/>
        </p:nvSpPr>
        <p:spPr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1" name="Rectangle 20"/>
          <p:cNvSpPr/>
          <p:nvPr/>
        </p:nvSpPr>
        <p:spPr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cxnSp>
        <p:nvCxnSpPr>
          <p:cNvPr id="22" name="Straight Connector 21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18" name="Pi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 dirty="0"/>
          </a:p>
        </p:txBody>
      </p:sp>
      <p:cxnSp>
        <p:nvCxnSpPr>
          <p:cNvPr id="23" name="Straight Connector 22"/>
          <p:cNvCxnSpPr/>
          <p:nvPr/>
        </p:nvCxnSpPr>
        <p:spPr bwMode="white">
          <a:xfrm>
            <a:off x="12161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7" name="Rectangle 26"/>
          <p:cNvSpPr/>
          <p:nvPr/>
        </p:nvSpPr>
        <p:spPr>
          <a:xfrm>
            <a:off x="11274663" y="0"/>
            <a:ext cx="30472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8" name="Rectangle 27"/>
          <p:cNvSpPr/>
          <p:nvPr/>
        </p:nvSpPr>
        <p:spPr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9" name="Rectangle 28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12188825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cxnSp>
        <p:nvCxnSpPr>
          <p:cNvPr id="31" name="Straight Connector 30"/>
          <p:cNvCxnSpPr/>
          <p:nvPr/>
        </p:nvCxnSpPr>
        <p:spPr bwMode="white">
          <a:xfrm>
            <a:off x="1157329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0" y="0"/>
            <a:ext cx="12161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cxnSp>
        <p:nvCxnSpPr>
          <p:cNvPr id="33" name="Straight Connector 32"/>
          <p:cNvCxnSpPr/>
          <p:nvPr/>
        </p:nvCxnSpPr>
        <p:spPr bwMode="white">
          <a:xfrm>
            <a:off x="1218884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C6F8EA-316C-41DE-B9A4-EDCC3A85ED9A}" type="datetimeFigureOut">
              <a:rPr lang="en-US"/>
              <a:pPr/>
              <a:t>5/19/2018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/>
              <a:pPr/>
              <a:t>‹#›</a:t>
            </a:fld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966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5/19/2018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093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5/19/2018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99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5/19/2018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37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dirty="0"/>
          </a:p>
        </p:txBody>
      </p:sp>
      <p:cxnSp>
        <p:nvCxnSpPr>
          <p:cNvPr id="7" name="Straight Connector 6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969942" y="0"/>
            <a:ext cx="92262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11892563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5/19/2018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736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dirty="0"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62179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5/19/2018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64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/>
          <p:nvPr/>
        </p:nvSpPr>
        <p:spPr>
          <a:xfrm>
            <a:off x="11274663" y="5638800"/>
            <a:ext cx="304721" cy="1219200"/>
          </a:xfrm>
          <a:prstGeom prst="rect">
            <a:avLst/>
          </a:prstGeom>
          <a:solidFill>
            <a:srgbClr val="6A8093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3"/>
          <p:cNvSpPr/>
          <p:nvPr/>
        </p:nvSpPr>
        <p:spPr>
          <a:xfrm>
            <a:off x="0" y="5638800"/>
            <a:ext cx="12188825" cy="1219200"/>
          </a:xfrm>
          <a:prstGeom prst="rect">
            <a:avLst/>
          </a:prstGeom>
          <a:solidFill>
            <a:srgbClr val="6A8093">
              <a:alpha val="49803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Shape 44"/>
          <p:cNvCxnSpPr/>
          <p:nvPr/>
        </p:nvCxnSpPr>
        <p:spPr>
          <a:xfrm>
            <a:off x="11573293" y="5638800"/>
            <a:ext cx="0" cy="12192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" name="Shape 45"/>
          <p:cNvSpPr/>
          <p:nvPr/>
        </p:nvSpPr>
        <p:spPr>
          <a:xfrm>
            <a:off x="0" y="5643132"/>
            <a:ext cx="1216152" cy="1214868"/>
          </a:xfrm>
          <a:prstGeom prst="rect">
            <a:avLst/>
          </a:prstGeom>
          <a:solidFill>
            <a:srgbClr val="465562">
              <a:alpha val="74901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276462" y="6032500"/>
            <a:ext cx="593189" cy="519176"/>
          </a:xfrm>
          <a:custGeom>
            <a:avLst/>
            <a:gdLst/>
            <a:ahLst/>
            <a:cxnLst/>
            <a:rect l="0" t="0" r="0" b="0"/>
            <a:pathLst>
              <a:path w="426" h="372" extrusionOk="0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Shape 47"/>
          <p:cNvCxnSpPr/>
          <p:nvPr/>
        </p:nvCxnSpPr>
        <p:spPr>
          <a:xfrm>
            <a:off x="1216152" y="5638800"/>
            <a:ext cx="0" cy="12192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Shape 48"/>
          <p:cNvSpPr/>
          <p:nvPr/>
        </p:nvSpPr>
        <p:spPr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11274663" y="0"/>
            <a:ext cx="304721" cy="609600"/>
          </a:xfrm>
          <a:prstGeom prst="rect">
            <a:avLst/>
          </a:prstGeom>
          <a:solidFill>
            <a:srgbClr val="6A8093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rgbClr val="6A8093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0" y="0"/>
            <a:ext cx="12188825" cy="609600"/>
          </a:xfrm>
          <a:prstGeom prst="rect">
            <a:avLst/>
          </a:prstGeom>
          <a:solidFill>
            <a:srgbClr val="6A8093">
              <a:alpha val="49803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" name="Shape 53"/>
          <p:cNvCxnSpPr/>
          <p:nvPr/>
        </p:nvCxnSpPr>
        <p:spPr>
          <a:xfrm>
            <a:off x="11573293" y="0"/>
            <a:ext cx="0" cy="609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" name="Shape 54"/>
          <p:cNvSpPr/>
          <p:nvPr/>
        </p:nvSpPr>
        <p:spPr>
          <a:xfrm>
            <a:off x="0" y="0"/>
            <a:ext cx="1216152" cy="609600"/>
          </a:xfrm>
          <a:prstGeom prst="rect">
            <a:avLst/>
          </a:prstGeom>
          <a:solidFill>
            <a:srgbClr val="465562">
              <a:alpha val="74901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" name="Shape 55"/>
          <p:cNvCxnSpPr/>
          <p:nvPr/>
        </p:nvCxnSpPr>
        <p:spPr>
          <a:xfrm>
            <a:off x="1218884" y="0"/>
            <a:ext cx="0" cy="609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343F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2979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297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0666571" y="6356351"/>
            <a:ext cx="609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875530" y="0"/>
            <a:ext cx="70170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5/19/2018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 dirty="0"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11879867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6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5/19/2018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93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10" name="Rectangle 9"/>
          <p:cNvSpPr/>
          <p:nvPr/>
        </p:nvSpPr>
        <p:spPr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"/>
          <p:cNvSpPr>
            <a:spLocks/>
          </p:cNvSpPr>
          <p:nvPr/>
        </p:nvSpPr>
        <p:spPr bwMode="white">
          <a:xfrm rot="5400000"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dirty="0"/>
          </a:p>
        </p:txBody>
      </p:sp>
      <p:cxnSp>
        <p:nvCxnSpPr>
          <p:cNvPr id="14" name="Straight Connector 13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5/19/2018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68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43F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›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rgbClr val="465562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rgbClr val="6A8093">
              <a:alpha val="89803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Shape 70"/>
          <p:cNvCxnSpPr/>
          <p:nvPr/>
        </p:nvCxnSpPr>
        <p:spPr>
          <a:xfrm>
            <a:off x="621792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" name="Shape 71"/>
          <p:cNvSpPr/>
          <p:nvPr/>
        </p:nvSpPr>
        <p:spPr>
          <a:xfrm>
            <a:off x="11884104" y="0"/>
            <a:ext cx="304721" cy="6858000"/>
          </a:xfrm>
          <a:prstGeom prst="rect">
            <a:avLst/>
          </a:prstGeom>
          <a:solidFill>
            <a:srgbClr val="465562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5180251" y="482600"/>
            <a:ext cx="6195986" cy="5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›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1074240" y="1828800"/>
            <a:ext cx="3293422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43F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1593436" y="1600200"/>
            <a:ext cx="481458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›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2"/>
          </p:nvPr>
        </p:nvSpPr>
        <p:spPr>
          <a:xfrm>
            <a:off x="6561651" y="1600200"/>
            <a:ext cx="481458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›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43F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1593436" y="2514706"/>
            <a:ext cx="4814586" cy="3657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›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›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›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›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3"/>
          </p:nvPr>
        </p:nvSpPr>
        <p:spPr>
          <a:xfrm>
            <a:off x="6557349" y="1499616"/>
            <a:ext cx="4818888" cy="93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4"/>
          </p:nvPr>
        </p:nvSpPr>
        <p:spPr>
          <a:xfrm>
            <a:off x="6557349" y="2514600"/>
            <a:ext cx="4818888" cy="365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›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›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›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›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43F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rgbClr val="6A8093">
              <a:alpha val="89803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Shape 102"/>
          <p:cNvCxnSpPr/>
          <p:nvPr/>
        </p:nvCxnSpPr>
        <p:spPr>
          <a:xfrm>
            <a:off x="617143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Shape 103"/>
          <p:cNvSpPr/>
          <p:nvPr/>
        </p:nvSpPr>
        <p:spPr>
          <a:xfrm>
            <a:off x="10969942" y="0"/>
            <a:ext cx="922621" cy="6858000"/>
          </a:xfrm>
          <a:prstGeom prst="rect">
            <a:avLst/>
          </a:prstGeom>
          <a:solidFill>
            <a:srgbClr val="6A8093">
              <a:alpha val="86666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11892563" y="0"/>
            <a:ext cx="304721" cy="6858000"/>
          </a:xfrm>
          <a:prstGeom prst="rect">
            <a:avLst/>
          </a:prstGeom>
          <a:solidFill>
            <a:srgbClr val="465562">
              <a:alpha val="89803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rgbClr val="6A8093">
              <a:alpha val="89803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11884104" y="0"/>
            <a:ext cx="304721" cy="6858000"/>
          </a:xfrm>
          <a:prstGeom prst="rect">
            <a:avLst/>
          </a:prstGeom>
          <a:solidFill>
            <a:srgbClr val="465562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4875530" y="0"/>
            <a:ext cx="7017034" cy="6858000"/>
          </a:xfrm>
          <a:prstGeom prst="rect">
            <a:avLst/>
          </a:prstGeom>
          <a:solidFill>
            <a:srgbClr val="C1CBD3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43F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Shape 113" descr="An empty placeholder to add an image. Click on the placeholder and select the image that you wish to add"/>
          <p:cNvSpPr>
            <a:spLocks noGrp="1"/>
          </p:cNvSpPr>
          <p:nvPr>
            <p:ph type="pic" idx="2"/>
          </p:nvPr>
        </p:nvSpPr>
        <p:spPr>
          <a:xfrm>
            <a:off x="5180251" y="482600"/>
            <a:ext cx="6195986" cy="56896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1074240" y="1828800"/>
            <a:ext cx="3293422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8" name="Shape 118"/>
          <p:cNvCxnSpPr/>
          <p:nvPr/>
        </p:nvCxnSpPr>
        <p:spPr>
          <a:xfrm>
            <a:off x="11879867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1884104" y="0"/>
            <a:ext cx="304721" cy="6858000"/>
          </a:xfrm>
          <a:prstGeom prst="rect">
            <a:avLst/>
          </a:prstGeom>
          <a:solidFill>
            <a:srgbClr val="465562">
              <a:alpha val="89803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rgbClr val="6A8093">
              <a:alpha val="87450"/>
            </a:srgbClr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617143" y="736219"/>
            <a:ext cx="609441" cy="609600"/>
          </a:xfrm>
          <a:prstGeom prst="rect">
            <a:avLst/>
          </a:prstGeom>
          <a:solidFill>
            <a:srgbClr val="465562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Shape 14"/>
          <p:cNvCxnSpPr/>
          <p:nvPr/>
        </p:nvCxnSpPr>
        <p:spPr>
          <a:xfrm>
            <a:off x="617143" y="736219"/>
            <a:ext cx="60944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Shape 15"/>
          <p:cNvCxnSpPr/>
          <p:nvPr/>
        </p:nvCxnSpPr>
        <p:spPr>
          <a:xfrm>
            <a:off x="617143" y="1345819"/>
            <a:ext cx="60944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Shape 16"/>
          <p:cNvSpPr/>
          <p:nvPr/>
        </p:nvSpPr>
        <p:spPr>
          <a:xfrm>
            <a:off x="756095" y="898102"/>
            <a:ext cx="336023" cy="294097"/>
          </a:xfrm>
          <a:custGeom>
            <a:avLst/>
            <a:gdLst/>
            <a:ahLst/>
            <a:cxnLst/>
            <a:rect l="0" t="0" r="0" b="0"/>
            <a:pathLst>
              <a:path w="426" h="372" extrusionOk="0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Shape 17"/>
          <p:cNvCxnSpPr/>
          <p:nvPr/>
        </p:nvCxnSpPr>
        <p:spPr>
          <a:xfrm>
            <a:off x="617143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43F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›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14" name="Straight Connector 13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"/>
          <p:cNvSpPr>
            <a:spLocks/>
          </p:cNvSpPr>
          <p:nvPr/>
        </p:nvSpPr>
        <p:spPr bwMode="white">
          <a:xfrm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dirty="0"/>
          </a:p>
        </p:txBody>
      </p:sp>
      <p:cxnSp>
        <p:nvCxnSpPr>
          <p:cNvPr id="16" name="Straight Connector 15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C2C6F8EA-316C-41DE-B9A4-EDCC3A85ED9A}" type="datetimeFigureOut">
              <a:rPr lang="en-US"/>
              <a:pPr/>
              <a:t>5/19/2018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7DC1BBB0-96F0-4077-A278-0F3FB5C104D3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069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 Curtain Texture - Stock by GothicBohemianStock on deviantAR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3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3600"/>
              <a:buFont typeface="Arial"/>
              <a:buNone/>
            </a:pPr>
            <a:r>
              <a:rPr lang="en-US" sz="3600" i="0" u="none" strike="noStrike" cap="none" dirty="0">
                <a:solidFill>
                  <a:srgbClr val="343F49"/>
                </a:solidFill>
                <a:latin typeface="Ubuntu"/>
                <a:ea typeface="Ubuntu"/>
                <a:cs typeface="Ubuntu"/>
                <a:sym typeface="Ubuntu"/>
              </a:rPr>
              <a:t>Largest/Smallest Even Integers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Shape 20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593436" y="1600200"/>
                <a:ext cx="9782801" cy="457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246888" marR="0" lvl="0" indent="-246888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If we remove the last digit from the smallest or largest even number with </a:t>
                </a:r>
                <a:r>
                  <a:rPr lang="en-US" i="1" dirty="0">
                    <a:latin typeface="Ubuntu"/>
                    <a:ea typeface="Ubuntu"/>
                    <a:cs typeface="Ubuntu"/>
                    <a:sym typeface="Ubuntu"/>
                  </a:rPr>
                  <a:t>n</a:t>
                </a: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 “digits” 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ar-AE" b="0" i="1" smtClean="0"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endParaRPr lang="ar-AE" dirty="0">
                  <a:latin typeface="Ubuntu"/>
                  <a:ea typeface="Ubuntu"/>
                  <a:cs typeface="Ubuntu"/>
                  <a:sym typeface="Ubuntu"/>
                </a:endParaRPr>
              </a:p>
              <a:p>
                <a:pPr marL="246888" marR="0" lvl="0" indent="-246888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We get the smallest or largest even number with </a:t>
                </a:r>
                <a:r>
                  <a:rPr lang="en-US" i="1" dirty="0">
                    <a:latin typeface="Ubuntu"/>
                    <a:ea typeface="Ubuntu"/>
                    <a:cs typeface="Ubuntu"/>
                    <a:sym typeface="Ubuntu"/>
                  </a:rPr>
                  <a:t>n </a:t>
                </a: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⎼⎼</a:t>
                </a:r>
                <a:r>
                  <a:rPr lang="en-US" i="1" dirty="0">
                    <a:latin typeface="Ubuntu"/>
                    <a:ea typeface="Ubuntu"/>
                    <a:cs typeface="Ubuntu"/>
                    <a:sym typeface="Ubuntu"/>
                  </a:rPr>
                  <a:t>1</a:t>
                </a: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 “digits” 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endParaRPr lang="en-US" dirty="0">
                  <a:latin typeface="Ubuntu"/>
                  <a:ea typeface="Ubuntu"/>
                  <a:cs typeface="Ubuntu"/>
                  <a:sym typeface="Ubuntu"/>
                </a:endParaRPr>
              </a:p>
              <a:p>
                <a:pPr marL="246888" marR="0" lvl="0" indent="-246888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This is evident from the tree</a:t>
                </a:r>
                <a:endParaRPr dirty="0"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mc:Choice>
        <mc:Fallback xmlns="">
          <p:sp>
            <p:nvSpPr>
              <p:cNvPr id="201" name="Shape 20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93436" y="1600200"/>
                <a:ext cx="9782801" cy="4572000"/>
              </a:xfrm>
              <a:prstGeom prst="rect">
                <a:avLst/>
              </a:prstGeom>
              <a:blipFill>
                <a:blip r:embed="rId3"/>
                <a:stretch>
                  <a:fillRect l="-11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2" name="Shape 2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8670" y="4055166"/>
            <a:ext cx="4464305" cy="2712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3600"/>
              <a:buFont typeface="Arial"/>
              <a:buNone/>
            </a:pPr>
            <a:r>
              <a:rPr lang="en-US" sz="3600" i="0" u="none" strike="noStrike" cap="none" dirty="0">
                <a:solidFill>
                  <a:srgbClr val="343F49"/>
                </a:solidFill>
                <a:latin typeface="Ubuntu"/>
                <a:ea typeface="Ubuntu"/>
                <a:cs typeface="Ubuntu"/>
                <a:sym typeface="Ubuntu"/>
              </a:rPr>
              <a:t>Divisibility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8" name="Shape 208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593482" y="1858820"/>
                <a:ext cx="9782700" cy="457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457200" lvl="0" indent="-406400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To test for divisibility by 5, take the alternating sum of the digits and check if that number is divisible by 5.</a:t>
                </a:r>
              </a:p>
              <a:p>
                <a:pPr marL="457200" lvl="0" indent="-406400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We can think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ar-AE" b="0" i="1" smtClean="0"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r>
                  <a:rPr lang="ar-AE" dirty="0">
                    <a:latin typeface="Ubuntu"/>
                    <a:ea typeface="Ubuntu"/>
                    <a:cs typeface="Ubuntu"/>
                    <a:sym typeface="Ubuntu"/>
                  </a:rPr>
                  <a:t> </a:t>
                </a: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as having a remainder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Ubuntu"/>
                        <a:cs typeface="Ubuntu"/>
                        <a:sym typeface="Ubuntu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Ubuntu"/>
                        <a:cs typeface="Ubuntu"/>
                        <a:sym typeface="Ubuntu"/>
                      </a:rPr>
                      <m:t>1</m:t>
                    </m:r>
                  </m:oMath>
                </a14:m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when divided by 5 due to modular arithmetic </a:t>
                </a:r>
              </a:p>
              <a:p>
                <a:pPr marL="914400" lvl="1" indent="-381000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2400"/>
                  <a:buFont typeface="Ubuntu"/>
                  <a:buChar char="–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5 is 22</a:t>
                </a:r>
              </a:p>
              <a:p>
                <a:pPr marL="914400" lvl="1" indent="-381000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2400"/>
                  <a:buFont typeface="Ubuntu"/>
                  <a:buChar char="–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10 is 2101</a:t>
                </a:r>
                <a:endParaRPr dirty="0"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mc:Choice>
        <mc:Fallback>
          <p:sp>
            <p:nvSpPr>
              <p:cNvPr id="208" name="Shape 208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93482" y="1858820"/>
                <a:ext cx="9782700" cy="4572000"/>
              </a:xfrm>
              <a:prstGeom prst="rect">
                <a:avLst/>
              </a:prstGeom>
              <a:blipFill>
                <a:blip r:embed="rId3"/>
                <a:stretch>
                  <a:fillRect l="-623" r="-9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5400"/>
              <a:buFont typeface="Arial"/>
              <a:buNone/>
            </a:pPr>
            <a:r>
              <a:rPr lang="en-US" sz="5400" i="0" u="none" strike="noStrike" cap="none">
                <a:solidFill>
                  <a:srgbClr val="343F49"/>
                </a:solidFill>
                <a:latin typeface="Ubuntu"/>
                <a:ea typeface="Ubuntu"/>
                <a:cs typeface="Ubuntu"/>
                <a:sym typeface="Ubuntu"/>
              </a:rPr>
              <a:t>Sequences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Powers of 2&amp;3, Look and Say, sorted Fibs, reverse sorted Fibs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700" cy="12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Powers of 3 and 2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" name="Shape 22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593425" y="2286000"/>
                <a:ext cx="9782700" cy="4572000"/>
              </a:xfrm>
              <a:prstGeom prst="rect">
                <a:avLst/>
              </a:prstGeom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457200" lvl="0" indent="-406400" rtl="0">
                  <a:lnSpc>
                    <a:spcPct val="150000"/>
                  </a:lnSpc>
                  <a:spcBef>
                    <a:spcPts val="1400"/>
                  </a:spcBef>
                  <a:spcAft>
                    <a:spcPts val="0"/>
                  </a:spcAft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Powers of 3</a:t>
                </a:r>
              </a:p>
              <a:p>
                <a:pPr marL="914400" lvl="1" indent="-381000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2400"/>
                  <a:buFont typeface="Ubuntu"/>
                  <a:buChar char="–"/>
                </a:pPr>
                <a:r>
                  <a:rPr lang="en-US" i="1" dirty="0">
                    <a:latin typeface="Ubuntu"/>
                    <a:ea typeface="Ubuntu"/>
                    <a:cs typeface="Ubuntu"/>
                    <a:sym typeface="Ubuntu"/>
                  </a:rPr>
                  <a:t>a</a:t>
                </a:r>
                <a:r>
                  <a:rPr lang="en-US" i="1" baseline="-25000" dirty="0">
                    <a:latin typeface="Ubuntu"/>
                    <a:ea typeface="Ubuntu"/>
                    <a:cs typeface="Ubuntu"/>
                    <a:sym typeface="Ubuntu"/>
                  </a:rPr>
                  <a:t>n</a:t>
                </a:r>
                <a:r>
                  <a:rPr lang="en-US" i="1" dirty="0">
                    <a:latin typeface="Ubuntu"/>
                    <a:ea typeface="Ubuntu"/>
                    <a:cs typeface="Ubuntu"/>
                    <a:sym typeface="Ubuntu"/>
                  </a:rPr>
                  <a:t> </a:t>
                </a: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in this sequence has </a:t>
                </a:r>
                <a:r>
                  <a:rPr lang="en-US" i="1" dirty="0">
                    <a:latin typeface="Ubuntu"/>
                    <a:ea typeface="Ubuntu"/>
                    <a:cs typeface="Ubuntu"/>
                    <a:sym typeface="Ubuntu"/>
                  </a:rPr>
                  <a:t>n</a:t>
                </a: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 zeros at the end</a:t>
                </a:r>
              </a:p>
              <a:p>
                <a:pPr marL="0" lvl="0" indent="0" rtl="0">
                  <a:lnSpc>
                    <a:spcPct val="150000"/>
                  </a:lnSpc>
                  <a:spcBef>
                    <a:spcPts val="1400"/>
                  </a:spcBef>
                  <a:spcAft>
                    <a:spcPts val="0"/>
                  </a:spcAft>
                  <a:buNone/>
                </a:pPr>
                <a:endParaRPr lang="en-US" dirty="0">
                  <a:latin typeface="Ubuntu"/>
                  <a:ea typeface="Ubuntu"/>
                  <a:cs typeface="Ubuntu"/>
                  <a:sym typeface="Ubuntu"/>
                </a:endParaRPr>
              </a:p>
              <a:p>
                <a:pPr marL="457200" lvl="0" indent="-406400" rtl="0">
                  <a:lnSpc>
                    <a:spcPct val="150000"/>
                  </a:lnSpc>
                  <a:spcBef>
                    <a:spcPts val="1400"/>
                  </a:spcBef>
                  <a:spcAft>
                    <a:spcPts val="0"/>
                  </a:spcAft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Powers of 2</a:t>
                </a:r>
              </a:p>
              <a:p>
                <a:pPr marL="914400" lvl="1" indent="-38100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2400"/>
                  <a:buFont typeface="Ubuntu"/>
                  <a:buChar char="–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An integer 3</a:t>
                </a:r>
                <a:r>
                  <a:rPr lang="en-US" i="1" baseline="30000" dirty="0">
                    <a:latin typeface="Ubuntu"/>
                    <a:ea typeface="Ubuntu"/>
                    <a:cs typeface="Ubuntu"/>
                    <a:sym typeface="Ubuntu"/>
                  </a:rPr>
                  <a:t>n</a:t>
                </a: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 in 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ar-AE" b="0" i="1" smtClean="0"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r>
                  <a:rPr lang="ar-AE" dirty="0">
                    <a:latin typeface="Ubuntu"/>
                    <a:ea typeface="Ubuntu"/>
                    <a:cs typeface="Ubuntu"/>
                    <a:sym typeface="Ubuntu"/>
                  </a:rPr>
                  <a:t> </a:t>
                </a: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is equal to 2</a:t>
                </a:r>
                <a:r>
                  <a:rPr lang="en-US" i="1" baseline="30000" dirty="0">
                    <a:latin typeface="Ubuntu"/>
                    <a:ea typeface="Ubuntu"/>
                    <a:cs typeface="Ubuntu"/>
                    <a:sym typeface="Ubuntu"/>
                  </a:rPr>
                  <a:t>n</a:t>
                </a: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 in the same base with </a:t>
                </a:r>
                <a:r>
                  <a:rPr lang="en-US" i="1" dirty="0">
                    <a:latin typeface="Ubuntu"/>
                    <a:ea typeface="Ubuntu"/>
                    <a:cs typeface="Ubuntu"/>
                    <a:sym typeface="Ubuntu"/>
                  </a:rPr>
                  <a:t>n</a:t>
                </a: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 zeros at the end</a:t>
                </a:r>
                <a:endParaRPr dirty="0"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mc:Choice>
        <mc:Fallback xmlns="">
          <p:sp>
            <p:nvSpPr>
              <p:cNvPr id="221" name="Shape 22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93425" y="2286000"/>
                <a:ext cx="9782700" cy="4572000"/>
              </a:xfrm>
              <a:prstGeom prst="rect">
                <a:avLst/>
              </a:prstGeom>
              <a:blipFill>
                <a:blip r:embed="rId3"/>
                <a:stretch>
                  <a:fillRect l="-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2" name="Shape 222"/>
          <p:cNvGraphicFramePr/>
          <p:nvPr>
            <p:extLst>
              <p:ext uri="{D42A27DB-BD31-4B8C-83A1-F6EECF244321}">
                <p14:modId xmlns:p14="http://schemas.microsoft.com/office/powerpoint/2010/main" val="3159521142"/>
              </p:ext>
            </p:extLst>
          </p:nvPr>
        </p:nvGraphicFramePr>
        <p:xfrm>
          <a:off x="1342838" y="1643429"/>
          <a:ext cx="10283850" cy="487650"/>
        </p:xfrm>
        <a:graphic>
          <a:graphicData uri="http://schemas.openxmlformats.org/drawingml/2006/table">
            <a:tbl>
              <a:tblPr>
                <a:noFill/>
                <a:tableStyleId>{4FEDF1B2-8E60-409D-A5F5-A06119E32027}</a:tableStyleId>
              </a:tblPr>
              <a:tblGrid>
                <a:gridCol w="1102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9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81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546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</a:t>
                      </a:r>
                      <a:endParaRPr sz="2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20</a:t>
                      </a:r>
                      <a:endParaRPr sz="2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2100</a:t>
                      </a:r>
                      <a:endParaRPr sz="2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212000</a:t>
                      </a:r>
                      <a:endParaRPr sz="2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210110000</a:t>
                      </a:r>
                      <a:endParaRPr sz="2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21202200000</a:t>
                      </a:r>
                      <a:endParaRPr sz="2000" dirty="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3" name="Shape 223"/>
          <p:cNvGraphicFramePr/>
          <p:nvPr>
            <p:extLst>
              <p:ext uri="{D42A27DB-BD31-4B8C-83A1-F6EECF244321}">
                <p14:modId xmlns:p14="http://schemas.microsoft.com/office/powerpoint/2010/main" val="2107671144"/>
              </p:ext>
            </p:extLst>
          </p:nvPr>
        </p:nvGraphicFramePr>
        <p:xfrm>
          <a:off x="1342838" y="3960075"/>
          <a:ext cx="10283850" cy="487650"/>
        </p:xfrm>
        <a:graphic>
          <a:graphicData uri="http://schemas.openxmlformats.org/drawingml/2006/table">
            <a:tbl>
              <a:tblPr>
                <a:noFill/>
                <a:tableStyleId>{4FEDF1B2-8E60-409D-A5F5-A06119E32027}</a:tableStyleId>
              </a:tblPr>
              <a:tblGrid>
                <a:gridCol w="1092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89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248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1</a:t>
                      </a:r>
                      <a:endParaRPr sz="2000" dirty="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2</a:t>
                      </a:r>
                      <a:endParaRPr sz="2000" dirty="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</a:t>
                      </a:r>
                      <a:endParaRPr sz="2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212</a:t>
                      </a:r>
                      <a:endParaRPr sz="2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21011</a:t>
                      </a:r>
                      <a:endParaRPr sz="2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212022</a:t>
                      </a:r>
                      <a:endParaRPr sz="2000" dirty="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593461" y="177800"/>
            <a:ext cx="9782700" cy="12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Look-and-Say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0" name="Shape 230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593438" y="5142174"/>
                <a:ext cx="9782700" cy="1458600"/>
              </a:xfrm>
              <a:prstGeom prst="rect">
                <a:avLst/>
              </a:prstGeom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>
                  <a:buNone/>
                </a:pPr>
                <a:r>
                  <a:rPr lang="en-US" b="1" i="1" dirty="0">
                    <a:latin typeface="Ubuntu"/>
                    <a:ea typeface="Ubuntu"/>
                    <a:cs typeface="Ubuntu"/>
                    <a:sym typeface="Ubuntu"/>
                  </a:rPr>
                  <a:t>Lemma</a:t>
                </a:r>
                <a:r>
                  <a:rPr lang="en-US" i="1" dirty="0">
                    <a:latin typeface="Ubuntu" panose="020B0604020202020204" charset="0"/>
                    <a:ea typeface="Ubuntu"/>
                    <a:cs typeface="Ubuntu"/>
                    <a:sym typeface="Ubuntu"/>
                  </a:rPr>
                  <a:t>. </a:t>
                </a:r>
                <a:r>
                  <a:rPr lang="en-US" i="1" dirty="0">
                    <a:latin typeface="Ubuntu" panose="020B0604020202020204" charset="0"/>
                  </a:rPr>
                  <a:t>Each term in the Look and Say sequence in 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i="1" dirty="0">
                    <a:latin typeface="Ubuntu" panose="020B0604020202020204" charset="0"/>
                  </a:rPr>
                  <a:t> has no more than one 0, three 1s, or three 2s in a row </a:t>
                </a:r>
                <a:endParaRPr i="1" dirty="0">
                  <a:latin typeface="Ubuntu" panose="020B0604020202020204" charset="0"/>
                  <a:ea typeface="Ubuntu"/>
                  <a:cs typeface="Ubuntu"/>
                  <a:sym typeface="Ubuntu"/>
                </a:endParaRPr>
              </a:p>
            </p:txBody>
          </p:sp>
        </mc:Choice>
        <mc:Fallback>
          <p:sp>
            <p:nvSpPr>
              <p:cNvPr id="230" name="Shape 23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93438" y="5142174"/>
                <a:ext cx="9782700" cy="1458600"/>
              </a:xfrm>
              <a:prstGeom prst="rect">
                <a:avLst/>
              </a:prstGeom>
              <a:blipFill>
                <a:blip r:embed="rId3"/>
                <a:stretch>
                  <a:fillRect l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1" name="Shape 231"/>
          <p:cNvGraphicFramePr/>
          <p:nvPr/>
        </p:nvGraphicFramePr>
        <p:xfrm>
          <a:off x="1422925" y="2184450"/>
          <a:ext cx="10123750" cy="609570"/>
        </p:xfrm>
        <a:graphic>
          <a:graphicData uri="http://schemas.openxmlformats.org/drawingml/2006/table">
            <a:tbl>
              <a:tblPr>
                <a:noFill/>
                <a:tableStyleId>{4FEDF1B2-8E60-409D-A5F5-A06119E32027}</a:tableStyleId>
              </a:tblPr>
              <a:tblGrid>
                <a:gridCol w="107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8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1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1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215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1211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111221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312211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13112221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2" name="Shape 232"/>
          <p:cNvGraphicFramePr/>
          <p:nvPr/>
        </p:nvGraphicFramePr>
        <p:xfrm>
          <a:off x="1422913" y="4102100"/>
          <a:ext cx="10123750" cy="609570"/>
        </p:xfrm>
        <a:graphic>
          <a:graphicData uri="http://schemas.openxmlformats.org/drawingml/2006/table">
            <a:tbl>
              <a:tblPr>
                <a:noFill/>
                <a:tableStyleId>{4FEDF1B2-8E60-409D-A5F5-A06119E32027}</a:tableStyleId>
              </a:tblPr>
              <a:tblGrid>
                <a:gridCol w="110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8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0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1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1211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111221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2012211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1210112221</a:t>
                      </a:r>
                      <a:endParaRPr sz="2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3" name="Shape 233"/>
          <p:cNvSpPr txBox="1"/>
          <p:nvPr/>
        </p:nvSpPr>
        <p:spPr>
          <a:xfrm>
            <a:off x="1593450" y="1495363"/>
            <a:ext cx="2410500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Ubuntu"/>
                <a:ea typeface="Ubuntu"/>
                <a:cs typeface="Ubuntu"/>
                <a:sym typeface="Ubuntu"/>
              </a:rPr>
              <a:t>Base 10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4" name="Shape 234"/>
              <p:cNvSpPr txBox="1"/>
              <p:nvPr/>
            </p:nvSpPr>
            <p:spPr>
              <a:xfrm>
                <a:off x="1593450" y="3318763"/>
                <a:ext cx="2410500" cy="61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latin typeface="Ubuntu"/>
                    <a:ea typeface="Ubuntu"/>
                    <a:cs typeface="Ubuntu"/>
                    <a:sym typeface="Ubuntu"/>
                  </a:rPr>
                  <a:t>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endParaRPr sz="2800" dirty="0"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mc:Choice>
        <mc:Fallback xmlns="">
          <p:sp>
            <p:nvSpPr>
              <p:cNvPr id="234" name="Shape 2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450" y="3318763"/>
                <a:ext cx="2410500" cy="611400"/>
              </a:xfrm>
              <a:prstGeom prst="rect">
                <a:avLst/>
              </a:prstGeom>
              <a:blipFill>
                <a:blip r:embed="rId4"/>
                <a:stretch>
                  <a:fillRect l="-5051" b="-316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700" cy="12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Fibs but not lies (sorted)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1" name="Shape 24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491366" y="1520010"/>
                <a:ext cx="9782700" cy="3370041"/>
              </a:xfrm>
              <a:prstGeom prst="rect">
                <a:avLst/>
              </a:prstGeom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457200" lvl="0" indent="-406400">
                  <a:lnSpc>
                    <a:spcPct val="150000"/>
                  </a:lnSpc>
                  <a:spcBef>
                    <a:spcPts val="1400"/>
                  </a:spcBef>
                  <a:spcAft>
                    <a:spcPts val="0"/>
                  </a:spcAft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Add two terms in 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ar-AE" b="0" i="1" smtClean="0"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endParaRPr lang="ar-AE" dirty="0">
                  <a:latin typeface="Ubuntu"/>
                  <a:ea typeface="Ubuntu"/>
                  <a:cs typeface="Ubuntu"/>
                  <a:sym typeface="Ubuntu"/>
                </a:endParaRPr>
              </a:p>
              <a:p>
                <a:pPr marL="457200" lvl="0" indent="-40640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Simplify the sum according to “exploding dots”</a:t>
                </a:r>
              </a:p>
              <a:p>
                <a:pPr marL="457200" lvl="0" indent="-406400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Sort: place 1s in front of 2s</a:t>
                </a:r>
              </a:p>
              <a:p>
                <a:pPr marL="50800" lvl="0" inden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2800"/>
                  <a:buNone/>
                </a:pPr>
                <a:endParaRPr lang="en-US" dirty="0">
                  <a:solidFill>
                    <a:srgbClr val="FF0000"/>
                  </a:solidFill>
                  <a:latin typeface="Ubuntu"/>
                  <a:ea typeface="Ubuntu"/>
                  <a:cs typeface="Ubuntu"/>
                  <a:sym typeface="Ubuntu"/>
                </a:endParaRPr>
              </a:p>
              <a:p>
                <a:pPr marL="0" lvl="0" indent="0">
                  <a:lnSpc>
                    <a:spcPct val="150000"/>
                  </a:lnSpc>
                  <a:spcBef>
                    <a:spcPts val="140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Arial"/>
                  <a:buNone/>
                </a:pPr>
                <a:endParaRPr lang="en-US" dirty="0">
                  <a:latin typeface="Ubuntu"/>
                  <a:ea typeface="Ubuntu"/>
                  <a:cs typeface="Ubuntu"/>
                  <a:sym typeface="Ubuntu"/>
                </a:endParaRPr>
              </a:p>
              <a:p>
                <a:pPr marL="0" lvl="0" indent="0">
                  <a:spcBef>
                    <a:spcPts val="140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Arial"/>
                  <a:buNone/>
                </a:pPr>
                <a:endParaRPr dirty="0"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mc:Choice>
        <mc:Fallback>
          <p:sp>
            <p:nvSpPr>
              <p:cNvPr id="241" name="Shape 24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491366" y="1520010"/>
                <a:ext cx="9782700" cy="3370041"/>
              </a:xfrm>
              <a:prstGeom prst="rect">
                <a:avLst/>
              </a:prstGeom>
              <a:blipFill>
                <a:blip r:embed="rId3"/>
                <a:stretch>
                  <a:fillRect l="-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700" cy="12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Sorted Fibs: eventual behavior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1462217" y="1534590"/>
            <a:ext cx="9782700" cy="457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dirty="0">
                <a:latin typeface="Ubuntu"/>
                <a:ea typeface="Ubuntu"/>
                <a:cs typeface="Ubuntu"/>
                <a:sym typeface="Ubuntu"/>
              </a:rPr>
              <a:t>All sequences eventually turn into one of the following: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406400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Ubuntu"/>
              <a:buChar char="›"/>
            </a:pPr>
            <a:r>
              <a:rPr lang="en-US" dirty="0">
                <a:latin typeface="Ubuntu"/>
                <a:ea typeface="Ubuntu"/>
                <a:cs typeface="Ubuntu"/>
                <a:sym typeface="Ubuntu"/>
              </a:rPr>
              <a:t>Pinocchio sequence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  <a:p>
            <a:pPr marL="914400" lvl="1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Char char="–"/>
            </a:pPr>
            <a:r>
              <a:rPr lang="en-US" sz="2800" dirty="0">
                <a:latin typeface="Ubuntu"/>
                <a:ea typeface="Ubuntu"/>
                <a:cs typeface="Ubuntu"/>
                <a:sym typeface="Ubuntu"/>
              </a:rPr>
              <a:t>2, 2, 12, 12, 112, 112, 1112, 1112, etc.</a:t>
            </a:r>
            <a:endParaRPr sz="28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800" dirty="0">
              <a:latin typeface="Ubuntu"/>
              <a:ea typeface="Ubuntu"/>
              <a:cs typeface="Ubuntu"/>
              <a:sym typeface="Ubuntu"/>
            </a:endParaRPr>
          </a:p>
          <a:p>
            <a:pPr marL="457200" lvl="0" indent="-406400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Ubuntu"/>
              <a:buChar char="›"/>
            </a:pPr>
            <a:r>
              <a:rPr lang="en-US" dirty="0">
                <a:latin typeface="Ubuntu"/>
                <a:ea typeface="Ubuntu"/>
                <a:cs typeface="Ubuntu"/>
                <a:sym typeface="Ubuntu"/>
              </a:rPr>
              <a:t>cyclic sequence 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  <a:p>
            <a:pPr marL="914400" lvl="1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Char char="–"/>
            </a:pPr>
            <a:r>
              <a:rPr lang="en-US" sz="2800" dirty="0">
                <a:latin typeface="Ubuntu"/>
                <a:ea typeface="Ubuntu"/>
                <a:cs typeface="Ubuntu"/>
                <a:sym typeface="Ubuntu"/>
              </a:rPr>
              <a:t>112, 1122, 1122, 112, 1122, 1122, etc.</a:t>
            </a:r>
            <a:endParaRPr sz="28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1218882" y="2857473"/>
            <a:ext cx="9751200" cy="11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5266" y="3428991"/>
            <a:ext cx="1732850" cy="305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700" cy="12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Reverse sorted Fibs: description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7" name="Shape 257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593436" y="1607490"/>
                <a:ext cx="9782700" cy="4572000"/>
              </a:xfrm>
              <a:prstGeom prst="rect">
                <a:avLst/>
              </a:prstGeom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457200" lvl="0" indent="-406400">
                  <a:lnSpc>
                    <a:spcPct val="150000"/>
                  </a:lnSpc>
                  <a:spcBef>
                    <a:spcPts val="1400"/>
                  </a:spcBef>
                  <a:spcAft>
                    <a:spcPts val="0"/>
                  </a:spcAft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Add two terms in 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ar-AE" b="0" i="1" smtClean="0"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endParaRPr lang="ar-AE" dirty="0">
                  <a:latin typeface="Ubuntu"/>
                  <a:ea typeface="Ubuntu"/>
                  <a:cs typeface="Ubuntu"/>
                  <a:sym typeface="Ubuntu"/>
                </a:endParaRPr>
              </a:p>
              <a:p>
                <a:pPr marL="457200" lvl="0" indent="-406400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Simplify the sum according to “exploding dots”</a:t>
                </a:r>
              </a:p>
              <a:p>
                <a:pPr marL="457200" lvl="0" indent="-406400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Sort: place 2s in front of 1s, remove 0s</a:t>
                </a:r>
              </a:p>
            </p:txBody>
          </p:sp>
        </mc:Choice>
        <mc:Fallback>
          <p:sp>
            <p:nvSpPr>
              <p:cNvPr id="257" name="Shape 25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93436" y="1607490"/>
                <a:ext cx="9782700" cy="4572000"/>
              </a:xfrm>
              <a:prstGeom prst="rect">
                <a:avLst/>
              </a:prstGeom>
              <a:blipFill>
                <a:blip r:embed="rId3"/>
                <a:stretch>
                  <a:fillRect l="-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700" cy="12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Reverse sorted Fibs: eventual behavior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1593425" y="1600200"/>
            <a:ext cx="8038800" cy="499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All sequences eventually turn into one of the following: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40640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Ubuntu"/>
              <a:buChar char="›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Oihcconip sequence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–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2211, 2211, 22211, 22211, 222211, 222211, etc.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406400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Ubuntu"/>
              <a:buChar char="›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a cyclic sequence (there are infinitely many)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–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every element of such sequence has the same number of 2s (doesn’t matter what)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–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there is one 1, then one 1, then two 1s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–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2221, 2221, 22211, 2221, 2221, 22211, etc.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t="169" b="179"/>
          <a:stretch/>
        </p:blipFill>
        <p:spPr>
          <a:xfrm>
            <a:off x="9632222" y="3009575"/>
            <a:ext cx="2039025" cy="358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700" cy="12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Thank you for watching!!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4038" y="2404825"/>
            <a:ext cx="10241474" cy="296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Shape 143"/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2059267" y="784810"/>
                <a:ext cx="8328900" cy="26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43F49"/>
                  </a:buClr>
                  <a:buSzPts val="5400"/>
                  <a:buFont typeface="Arial"/>
                  <a:buNone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On 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 and its Sequences</a:t>
                </a:r>
                <a:endParaRPr sz="5400" i="0" u="none" strike="noStrike" cap="none" dirty="0">
                  <a:solidFill>
                    <a:srgbClr val="343F49"/>
                  </a:solidFill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mc:Choice>
        <mc:Fallback xmlns="">
          <p:sp>
            <p:nvSpPr>
              <p:cNvPr id="143" name="Shape 14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059267" y="784810"/>
                <a:ext cx="8328900" cy="2680200"/>
              </a:xfrm>
              <a:prstGeom prst="rect">
                <a:avLst/>
              </a:prstGeom>
              <a:blipFill>
                <a:blip r:embed="rId3"/>
                <a:stretch>
                  <a:fillRect l="-3953" b="-141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Shape 144"/>
          <p:cNvSpPr txBox="1">
            <a:spLocks noGrp="1"/>
          </p:cNvSpPr>
          <p:nvPr>
            <p:ph type="subTitle" idx="1"/>
          </p:nvPr>
        </p:nvSpPr>
        <p:spPr>
          <a:xfrm>
            <a:off x="2059275" y="4227919"/>
            <a:ext cx="9932400" cy="14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>
                <a:latin typeface="Ubuntu"/>
                <a:ea typeface="Ubuntu"/>
                <a:cs typeface="Ubuntu"/>
                <a:sym typeface="Ubuntu"/>
              </a:rPr>
              <a:t>By: Poonam, Ben, Neil, Armaan, Nathan, Richard, Anuj, Shane, Nastia, Josh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>
                <a:latin typeface="Ubuntu"/>
                <a:ea typeface="Ubuntu"/>
                <a:cs typeface="Ubuntu"/>
                <a:sym typeface="Ubuntu"/>
              </a:rPr>
              <a:t>with mentor Tanya Khovanova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3665629" y="5818300"/>
            <a:ext cx="5116200" cy="11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Ubuntu"/>
                <a:ea typeface="Ubuntu"/>
                <a:cs typeface="Ubuntu"/>
                <a:sym typeface="Ubuntu"/>
              </a:rPr>
              <a:t>PRIMES Conference: 5/20/18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3875" y="1813837"/>
            <a:ext cx="3310550" cy="439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700" cy="12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Acknowledgments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1593425" y="1600200"/>
            <a:ext cx="9782700" cy="231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We would like to thank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406400" algn="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Ubuntu"/>
              <a:buChar char="›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Tanya Khovanova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4064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Char char="›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PRIMES STEP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4064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Char char="›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MIT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700" cy="12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Acknowledgments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1593425" y="1600200"/>
            <a:ext cx="9782700" cy="231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spcBef>
                <a:spcPts val="140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We would like to thank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406400" algn="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Ubuntu"/>
              <a:buChar char="›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James Propp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4064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Char char="›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Glen Whitney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r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425" y="2541350"/>
            <a:ext cx="6165351" cy="37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>
            <a:off x="1643825" y="3171300"/>
            <a:ext cx="96819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Char char="›"/>
            </a:pPr>
            <a:r>
              <a:rPr lang="en-US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Parents</a:t>
            </a:r>
            <a:endParaRPr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Shape 150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598613" y="1600201"/>
                <a:ext cx="8283272" cy="2654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43F49"/>
                  </a:buClr>
                  <a:buSzPts val="5400"/>
                  <a:buFont typeface="Arial"/>
                  <a:buNone/>
                </a:pPr>
                <a:r>
                  <a:rPr lang="en-US" sz="5400" i="0" u="none" strike="noStrike" cap="none" dirty="0">
                    <a:solidFill>
                      <a:srgbClr val="343F49"/>
                    </a:solidFill>
                    <a:latin typeface="Ubuntu"/>
                    <a:ea typeface="Ubuntu"/>
                    <a:cs typeface="Ubuntu"/>
                    <a:sym typeface="Ubuntu"/>
                  </a:rPr>
                  <a:t>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u="none" strike="noStrike" cap="none" smtClean="0">
                            <a:solidFill>
                              <a:srgbClr val="343F49"/>
                            </a:solidFill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en-US" sz="5400" b="0" i="1" u="none" strike="noStrike" cap="none" smtClean="0">
                            <a:solidFill>
                              <a:srgbClr val="343F49"/>
                            </a:solidFill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sz="5400" b="0" i="1" u="none" strike="noStrike" cap="none" smtClean="0">
                            <a:solidFill>
                              <a:srgbClr val="343F49"/>
                            </a:solidFill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endParaRPr dirty="0"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mc:Choice>
        <mc:Fallback xmlns="">
          <p:sp>
            <p:nvSpPr>
              <p:cNvPr id="150" name="Shape 15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98613" y="1600201"/>
                <a:ext cx="8283272" cy="2654064"/>
              </a:xfrm>
              <a:prstGeom prst="rect">
                <a:avLst/>
              </a:prstGeom>
              <a:blipFill>
                <a:blip r:embed="rId3"/>
                <a:stretch>
                  <a:fillRect l="-3900" b="-73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The representation system, exploding dots, and the tree</a:t>
            </a:r>
            <a:endParaRPr sz="3200" i="0" u="none" strike="noStrike" cap="non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Shape 156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593436" y="177800"/>
                <a:ext cx="9782801" cy="12398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43F49"/>
                  </a:buClr>
                  <a:buSzPts val="3600"/>
                  <a:buFont typeface="Arial"/>
                  <a:buNone/>
                </a:pPr>
                <a:r>
                  <a:rPr lang="en-US" sz="3600" i="0" u="none" strike="noStrike" cap="none" dirty="0">
                    <a:solidFill>
                      <a:srgbClr val="343F49"/>
                    </a:solidFill>
                    <a:latin typeface="Ubuntu"/>
                    <a:ea typeface="Ubuntu"/>
                    <a:cs typeface="Ubuntu"/>
                    <a:sym typeface="Ubuntu"/>
                  </a:rPr>
                  <a:t>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u="none" strike="noStrike" cap="none" smtClean="0">
                            <a:solidFill>
                              <a:srgbClr val="343F49"/>
                            </a:solidFill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en-US" sz="3600" b="0" i="1" u="none" strike="noStrike" cap="none" smtClean="0">
                            <a:solidFill>
                              <a:srgbClr val="343F49"/>
                            </a:solidFill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sz="3600" b="0" i="1" u="none" strike="noStrike" cap="none" smtClean="0">
                            <a:solidFill>
                              <a:srgbClr val="343F49"/>
                            </a:solidFill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i="0" u="none" strike="noStrike" cap="none" dirty="0">
                    <a:solidFill>
                      <a:srgbClr val="343F49"/>
                    </a:solidFill>
                    <a:latin typeface="Ubuntu"/>
                    <a:ea typeface="Ubuntu"/>
                    <a:cs typeface="Ubuntu"/>
                    <a:sym typeface="Ubuntu"/>
                  </a:rPr>
                  <a:t> Explanation</a:t>
                </a:r>
                <a:endParaRPr dirty="0"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mc:Choice>
        <mc:Fallback xmlns="">
          <p:sp>
            <p:nvSpPr>
              <p:cNvPr id="156" name="Shape 15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93436" y="177800"/>
                <a:ext cx="9782801" cy="1239837"/>
              </a:xfrm>
              <a:prstGeom prst="rect">
                <a:avLst/>
              </a:prstGeom>
              <a:blipFill>
                <a:blip r:embed="rId3"/>
                <a:stretch>
                  <a:fillRect l="-1869" b="-88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7" name="Shape 157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593436" y="1614577"/>
                <a:ext cx="9782700" cy="457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246888" marR="0" lvl="0" indent="-246888" algn="l" rtl="0">
                  <a:lnSpc>
                    <a:spcPct val="115000"/>
                  </a:lnSpc>
                  <a:spcBef>
                    <a:spcPts val="140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F</a:t>
                </a:r>
                <a:r>
                  <a:rPr lang="en-US" i="0" u="none" strike="noStrike" cap="none" dirty="0">
                    <a:solidFill>
                      <a:schemeClr val="dk1"/>
                    </a:solidFill>
                    <a:latin typeface="Ubuntu"/>
                    <a:ea typeface="Ubuntu"/>
                    <a:cs typeface="Ubuntu"/>
                    <a:sym typeface="Ubuntu"/>
                  </a:rPr>
                  <a:t>or every 3 in a digit, we move 2 over to the next </a:t>
                </a: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digit to the left </a:t>
                </a:r>
              </a:p>
              <a:p>
                <a:pPr marL="246888" marR="0" lvl="0" indent="-246888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Ubuntu"/>
                  <a:buChar char="›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Base  works like other bases. </a:t>
                </a:r>
              </a:p>
              <a:p>
                <a:pPr marL="612648" marR="0" lvl="1" indent="-246888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2400"/>
                  <a:buFont typeface="Ubuntu"/>
                  <a:buChar char="–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It has three digits: 0,1, 2. </a:t>
                </a:r>
              </a:p>
              <a:p>
                <a:pPr marL="612648" marR="0" lvl="1" indent="-246888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2400"/>
                  <a:buFont typeface="Ubuntu"/>
                  <a:buChar char="–"/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The place value of the rightmost digit is 1, the second rightmost digit has a place value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 then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sym typeface="Ubuntu"/>
                      </a:rPr>
                      <m:t>(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Ubuntu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Ubuntu"/>
                              </a:rPr>
                              <m:t>3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Ubuntu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and so forth. For example 21 in 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Ubuntu"/>
                        <a:cs typeface="Ubuntu"/>
                        <a:sym typeface="Ubuntu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Ubuntu"/>
                        <a:sym typeface="Ubuntu"/>
                      </a:rPr>
                      <m:t>×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Ubuntu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Ubuntu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Ubuntu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Ubuntu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Ubuntu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Ubuntu"/>
                      </a:rPr>
                      <m:t>4</m:t>
                    </m:r>
                  </m:oMath>
                </a14:m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 in base 10</a:t>
                </a:r>
                <a:endParaRPr dirty="0"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mc:Choice>
        <mc:Fallback>
          <p:sp>
            <p:nvSpPr>
              <p:cNvPr id="157" name="Shape 15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93436" y="1614577"/>
                <a:ext cx="9782700" cy="4572000"/>
              </a:xfrm>
              <a:prstGeom prst="rect">
                <a:avLst/>
              </a:prstGeom>
              <a:blipFill>
                <a:blip r:embed="rId4"/>
                <a:stretch>
                  <a:fillRect l="-1121" r="-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8" name="Shape 158"/>
          <p:cNvGraphicFramePr/>
          <p:nvPr>
            <p:extLst>
              <p:ext uri="{D42A27DB-BD31-4B8C-83A1-F6EECF244321}">
                <p14:modId xmlns:p14="http://schemas.microsoft.com/office/powerpoint/2010/main" val="3052449556"/>
              </p:ext>
            </p:extLst>
          </p:nvPr>
        </p:nvGraphicFramePr>
        <p:xfrm>
          <a:off x="1913411" y="5562343"/>
          <a:ext cx="9142750" cy="792420"/>
        </p:xfrm>
        <a:graphic>
          <a:graphicData uri="http://schemas.openxmlformats.org/drawingml/2006/table">
            <a:tbl>
              <a:tblPr>
                <a:noFill/>
                <a:tableStyleId>{4FEDF1B2-8E60-409D-A5F5-A06119E32027}</a:tableStyleId>
              </a:tblPr>
              <a:tblGrid>
                <a:gridCol w="60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922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167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3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4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5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6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7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8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9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10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13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14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15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20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2100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2102</a:t>
                      </a:r>
                      <a:endParaRPr dirty="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2120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2121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2122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21012</a:t>
                      </a:r>
                      <a:endParaRPr dirty="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1074250" y="381000"/>
            <a:ext cx="3293400" cy="711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Exploding Dots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body" idx="2"/>
          </p:nvPr>
        </p:nvSpPr>
        <p:spPr>
          <a:xfrm>
            <a:off x="1074240" y="1828800"/>
            <a:ext cx="3293400" cy="43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800">
                <a:latin typeface="Ubuntu"/>
                <a:ea typeface="Ubuntu"/>
                <a:cs typeface="Ubuntu"/>
                <a:sym typeface="Ubuntu"/>
              </a:rPr>
              <a:t>Notice how every 3 dots “explode” into two dots in the next place value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" name="Copy of explodingDots">
            <a:hlinkClick r:id="" action="ppaction://media"/>
            <a:extLst>
              <a:ext uri="{FF2B5EF4-FFF2-40B4-BE49-F238E27FC236}">
                <a16:creationId xmlns:a16="http://schemas.microsoft.com/office/drawing/2014/main" id="{5FD39AAF-8046-4E5D-8F47-254A87F25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7286" y="1420884"/>
            <a:ext cx="6750505" cy="3797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7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3600"/>
              <a:buFont typeface="Arial"/>
              <a:buNone/>
            </a:pPr>
            <a:r>
              <a:rPr lang="en-US" sz="3600" i="0" u="none" strike="noStrike" cap="none" dirty="0">
                <a:solidFill>
                  <a:srgbClr val="343F49"/>
                </a:solidFill>
                <a:latin typeface="Ubuntu"/>
                <a:ea typeface="Ubuntu"/>
                <a:cs typeface="Ubuntu"/>
                <a:sym typeface="Ubuntu"/>
              </a:rPr>
              <a:t>Beginning Digit </a:t>
            </a:r>
            <a:r>
              <a:rPr lang="en-US" dirty="0">
                <a:latin typeface="Ubuntu"/>
                <a:ea typeface="Ubuntu"/>
                <a:cs typeface="Ubuntu"/>
                <a:sym typeface="Ubuntu"/>
              </a:rPr>
              <a:t>Properties</a:t>
            </a:r>
            <a:endParaRPr sz="3600" i="0" u="none" strike="noStrike" cap="none" dirty="0">
              <a:solidFill>
                <a:srgbClr val="343F4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2" name="Shape 172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593436" y="1600200"/>
                <a:ext cx="9782801" cy="457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From 2 (or 2 is 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) all positive integers begin with 2</a:t>
                </a:r>
              </a:p>
              <a:p>
                <a:pPr>
                  <a:lnSpc>
                    <a:spcPct val="114000"/>
                  </a:lnSpc>
                  <a:spcBef>
                    <a:spcPts val="0"/>
                  </a:spcBef>
                </a:pPr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From 6 (or 210 in base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i="1" smtClean="0">
                            <a:latin typeface="Cambria Math" panose="02040503050406030204" pitchFamily="18" charset="0"/>
                            <a:sym typeface="Ubuntu"/>
                          </a:rPr>
                        </m:ctrlPr>
                      </m:fPr>
                      <m:num>
                        <m:r>
                          <a:rPr lang="ar-AE" b="0" i="1" smtClean="0">
                            <a:latin typeface="Cambria Math" panose="02040503050406030204" pitchFamily="18" charset="0"/>
                            <a:sym typeface="Ubuntu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Ubuntu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latin typeface="Ubuntu"/>
                    <a:ea typeface="Ubuntu"/>
                    <a:cs typeface="Ubuntu"/>
                    <a:sym typeface="Ubuntu"/>
                  </a:rPr>
                  <a:t>) all positive integers begin with 21 due to carrying properties</a:t>
                </a:r>
              </a:p>
              <a:p>
                <a:pPr marL="457200" marR="0" lvl="0" indent="-406400" algn="l" rtl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SzPts val="2800"/>
                  <a:buFont typeface="Ubuntu"/>
                  <a:buChar char="›"/>
                </a:pPr>
                <a:r>
                  <a:rPr lang="en-US" dirty="0">
                    <a:solidFill>
                      <a:schemeClr val="tx1"/>
                    </a:solidFill>
                    <a:latin typeface="Ubuntu"/>
                    <a:ea typeface="Ubuntu"/>
                    <a:cs typeface="Ubuntu"/>
                    <a:sym typeface="Ubuntu"/>
                  </a:rPr>
                  <a:t>The next digit must be 0 or 2</a:t>
                </a:r>
                <a:endParaRPr dirty="0">
                  <a:solidFill>
                    <a:schemeClr val="tx1"/>
                  </a:solidFill>
                  <a:latin typeface="Ubuntu"/>
                  <a:ea typeface="Ubuntu"/>
                  <a:cs typeface="Ubuntu"/>
                  <a:sym typeface="Ubuntu"/>
                </a:endParaRPr>
              </a:p>
            </p:txBody>
          </p:sp>
        </mc:Choice>
        <mc:Fallback>
          <p:sp>
            <p:nvSpPr>
              <p:cNvPr id="172" name="Shape 17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93436" y="1600200"/>
                <a:ext cx="9782801" cy="4572000"/>
              </a:xfrm>
              <a:prstGeom prst="rect">
                <a:avLst/>
              </a:prstGeom>
              <a:blipFill>
                <a:blip r:embed="rId3"/>
                <a:stretch>
                  <a:fillRect l="-623" r="-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3" name="Shape 173"/>
          <p:cNvGraphicFramePr/>
          <p:nvPr/>
        </p:nvGraphicFramePr>
        <p:xfrm>
          <a:off x="1913438" y="5143210"/>
          <a:ext cx="9142750" cy="792420"/>
        </p:xfrm>
        <a:graphic>
          <a:graphicData uri="http://schemas.openxmlformats.org/drawingml/2006/table">
            <a:tbl>
              <a:tblPr>
                <a:noFill/>
                <a:tableStyleId>{4FEDF1B2-8E60-409D-A5F5-A06119E32027}</a:tableStyleId>
              </a:tblPr>
              <a:tblGrid>
                <a:gridCol w="60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026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922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167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3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4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5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6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7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8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9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10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13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14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15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20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2100</a:t>
                      </a:r>
                      <a:endParaRPr dirty="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2120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2121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Ubuntu"/>
                          <a:ea typeface="Ubuntu"/>
                          <a:cs typeface="Ubuntu"/>
                          <a:sym typeface="Ubuntu"/>
                        </a:rPr>
                        <a:t>2122</a:t>
                      </a:r>
                      <a:endParaRPr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Ubuntu"/>
                          <a:ea typeface="Ubuntu"/>
                          <a:cs typeface="Ubuntu"/>
                          <a:sym typeface="Ubuntu"/>
                        </a:rPr>
                        <a:t>21012</a:t>
                      </a:r>
                      <a:endParaRPr dirty="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TREE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2"/>
          </p:nvPr>
        </p:nvSpPr>
        <p:spPr>
          <a:xfrm>
            <a:off x="1074240" y="1828800"/>
            <a:ext cx="3293422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800">
                <a:latin typeface="Ubuntu"/>
                <a:ea typeface="Ubuntu"/>
                <a:cs typeface="Ubuntu"/>
                <a:sym typeface="Ubuntu"/>
              </a:rPr>
              <a:t>The subscript means the number in base 10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800"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800">
                <a:latin typeface="Ubuntu"/>
                <a:ea typeface="Ubuntu"/>
                <a:cs typeface="Ubuntu"/>
                <a:sym typeface="Ubuntu"/>
              </a:rPr>
              <a:t>The number is the digit.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165" y="1061667"/>
            <a:ext cx="6554100" cy="446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313274" y="1052626"/>
            <a:ext cx="5856451" cy="495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3600"/>
              <a:buFont typeface="Arial"/>
              <a:buNone/>
            </a:pPr>
            <a:r>
              <a:rPr lang="en-US" sz="3600" i="0" u="none" strike="noStrike" cap="none">
                <a:solidFill>
                  <a:srgbClr val="343F49"/>
                </a:solidFill>
                <a:latin typeface="Ubuntu"/>
                <a:ea typeface="Ubuntu"/>
                <a:cs typeface="Ubuntu"/>
                <a:sym typeface="Ubuntu"/>
              </a:rPr>
              <a:t>Ending Digits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1593436" y="1600200"/>
            <a:ext cx="97827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Char char="›"/>
            </a:pPr>
            <a:r>
              <a:rPr lang="en-US" b="1">
                <a:latin typeface="Ubuntu"/>
                <a:ea typeface="Ubuntu"/>
                <a:cs typeface="Ubuntu"/>
                <a:sym typeface="Ubuntu"/>
              </a:rPr>
              <a:t>There is a huge difference between beginning and the end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Char char="›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Last </a:t>
            </a:r>
            <a:r>
              <a:rPr lang="en-US" i="1">
                <a:latin typeface="Ubuntu"/>
                <a:ea typeface="Ubuntu"/>
                <a:cs typeface="Ubuntu"/>
                <a:sym typeface="Ubuntu"/>
              </a:rPr>
              <a:t>k</a:t>
            </a:r>
            <a:r>
              <a:rPr lang="en-US">
                <a:latin typeface="Ubuntu"/>
                <a:ea typeface="Ubuntu"/>
                <a:cs typeface="Ubuntu"/>
                <a:sym typeface="Ubuntu"/>
              </a:rPr>
              <a:t> digits repeat in a cycle with period </a:t>
            </a:r>
            <a:r>
              <a:rPr lang="en-US" i="1">
                <a:latin typeface="Ubuntu"/>
                <a:ea typeface="Ubuntu"/>
                <a:cs typeface="Ubuntu"/>
                <a:sym typeface="Ubuntu"/>
              </a:rPr>
              <a:t>3</a:t>
            </a:r>
            <a:r>
              <a:rPr lang="en-US" i="1" baseline="30000">
                <a:latin typeface="Ubuntu"/>
                <a:ea typeface="Ubuntu"/>
                <a:cs typeface="Ubuntu"/>
                <a:sym typeface="Ubuntu"/>
              </a:rPr>
              <a:t>k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Char char="›"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Any combination of last several digits is possible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3F49"/>
              </a:buClr>
              <a:buSzPts val="3600"/>
              <a:buFont typeface="Arial"/>
              <a:buNone/>
            </a:pPr>
            <a:r>
              <a:rPr lang="en-US">
                <a:latin typeface="Ubuntu"/>
                <a:ea typeface="Ubuntu"/>
                <a:cs typeface="Ubuntu"/>
                <a:sym typeface="Ubuntu"/>
              </a:rPr>
              <a:t>Some Definitions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1593425" y="1600200"/>
            <a:ext cx="77859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latin typeface="Ubuntu"/>
                <a:ea typeface="Ubuntu"/>
                <a:cs typeface="Ubuntu"/>
                <a:sym typeface="Ubuntu"/>
              </a:rPr>
              <a:t>ultimate </a:t>
            </a:r>
            <a:r>
              <a:rPr lang="en-US" b="1" dirty="0" err="1">
                <a:latin typeface="Ubuntu"/>
                <a:ea typeface="Ubuntu"/>
                <a:cs typeface="Ubuntu"/>
                <a:sym typeface="Ubuntu"/>
              </a:rPr>
              <a:t>evenmelon</a:t>
            </a:r>
            <a:r>
              <a:rPr lang="en-US" dirty="0">
                <a:latin typeface="Ubuntu"/>
                <a:ea typeface="Ubuntu"/>
                <a:cs typeface="Ubuntu"/>
                <a:sym typeface="Ubuntu"/>
              </a:rPr>
              <a:t>: the largest even integer of a certain length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  <a:p>
            <a:pPr lvl="0" indent="-381000">
              <a:lnSpc>
                <a:spcPct val="150000"/>
              </a:lnSpc>
              <a:spcBef>
                <a:spcPts val="0"/>
              </a:spcBef>
              <a:buSzPts val="2400"/>
              <a:buFont typeface="Ubuntu"/>
              <a:buChar char="›"/>
            </a:pPr>
            <a:r>
              <a:rPr lang="en-US" sz="2400" dirty="0">
                <a:latin typeface="Ubuntu"/>
                <a:ea typeface="Ubuntu"/>
                <a:cs typeface="Ubuntu"/>
                <a:sym typeface="Ubuntu"/>
              </a:rPr>
              <a:t>take the right-hand side of the tree forever, an infinite string: 2122111221211221212112212112…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latin typeface="Ubuntu"/>
                <a:ea typeface="Ubuntu"/>
                <a:cs typeface="Ubuntu"/>
                <a:sym typeface="Ubuntu"/>
              </a:rPr>
              <a:t>ultimate </a:t>
            </a:r>
            <a:r>
              <a:rPr lang="en-US" b="1" dirty="0" err="1">
                <a:latin typeface="Ubuntu"/>
                <a:ea typeface="Ubuntu"/>
                <a:cs typeface="Ubuntu"/>
                <a:sym typeface="Ubuntu"/>
              </a:rPr>
              <a:t>evenberry</a:t>
            </a:r>
            <a:r>
              <a:rPr lang="en-US" dirty="0">
                <a:latin typeface="Ubuntu"/>
                <a:ea typeface="Ubuntu"/>
                <a:cs typeface="Ubuntu"/>
                <a:sym typeface="Ubuntu"/>
              </a:rPr>
              <a:t>: the smallest even integer of a certain length</a:t>
            </a:r>
          </a:p>
          <a:p>
            <a:pPr lvl="0" indent="-381000">
              <a:lnSpc>
                <a:spcPct val="150000"/>
              </a:lnSpc>
              <a:spcBef>
                <a:spcPts val="0"/>
              </a:spcBef>
              <a:buSzPts val="2400"/>
              <a:buFont typeface="Ubuntu"/>
              <a:buChar char="›"/>
            </a:pPr>
            <a:r>
              <a:rPr lang="en-US" sz="2400" dirty="0">
                <a:latin typeface="Ubuntu"/>
                <a:ea typeface="Ubuntu"/>
                <a:cs typeface="Ubuntu"/>
                <a:sym typeface="Ubuntu"/>
              </a:rPr>
              <a:t>take the left-hand side of the tree forever, an infinite string: 2101100011010011010100110100…</a:t>
            </a:r>
            <a:endParaRPr sz="2400" dirty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9666" y="1600200"/>
            <a:ext cx="2186399" cy="182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81728" y="4697124"/>
            <a:ext cx="2802299" cy="186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h 16x9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16x9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827</Words>
  <Application>Microsoft Office PowerPoint</Application>
  <PresentationFormat>Custom</PresentationFormat>
  <Paragraphs>210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Cambria Math</vt:lpstr>
      <vt:lpstr>Euphemia</vt:lpstr>
      <vt:lpstr>Arial</vt:lpstr>
      <vt:lpstr>Ubuntu</vt:lpstr>
      <vt:lpstr>Math 16x9</vt:lpstr>
      <vt:lpstr>1_Math 16x9</vt:lpstr>
      <vt:lpstr>PowerPoint Presentation</vt:lpstr>
      <vt:lpstr>On Base 3/2 and its Sequences</vt:lpstr>
      <vt:lpstr>Base 3/2</vt:lpstr>
      <vt:lpstr>Base 3/2 Explanation</vt:lpstr>
      <vt:lpstr>Exploding Dots</vt:lpstr>
      <vt:lpstr>Beginning Digit Properties</vt:lpstr>
      <vt:lpstr>TREE</vt:lpstr>
      <vt:lpstr>Ending Digits</vt:lpstr>
      <vt:lpstr>Some Definitions</vt:lpstr>
      <vt:lpstr>Largest/Smallest Even Integers</vt:lpstr>
      <vt:lpstr>Divisibility</vt:lpstr>
      <vt:lpstr>Sequences</vt:lpstr>
      <vt:lpstr>Powers of 3 and 2</vt:lpstr>
      <vt:lpstr>Look-and-Say</vt:lpstr>
      <vt:lpstr>Fibs but not lies (sorted)</vt:lpstr>
      <vt:lpstr>Sorted Fibs: eventual behavior</vt:lpstr>
      <vt:lpstr>Reverse sorted Fibs: description</vt:lpstr>
      <vt:lpstr>Reverse sorted Fibs: eventual behavior</vt:lpstr>
      <vt:lpstr>Thank you for watching!!</vt:lpstr>
      <vt:lpstr>Acknowledgments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Base 3/2 and its Sequences</dc:title>
  <cp:lastModifiedBy>Anastasia Polina</cp:lastModifiedBy>
  <cp:revision>7</cp:revision>
  <dcterms:modified xsi:type="dcterms:W3CDTF">2018-05-20T01:26:42Z</dcterms:modified>
</cp:coreProperties>
</file>